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369" r:id="rId3"/>
    <p:sldId id="380" r:id="rId4"/>
    <p:sldId id="381" r:id="rId5"/>
    <p:sldId id="384" r:id="rId6"/>
    <p:sldId id="385" r:id="rId7"/>
    <p:sldId id="389" r:id="rId8"/>
    <p:sldId id="383" r:id="rId9"/>
    <p:sldId id="386" r:id="rId10"/>
    <p:sldId id="387" r:id="rId11"/>
    <p:sldId id="370" r:id="rId12"/>
    <p:sldId id="379" r:id="rId13"/>
    <p:sldId id="378"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927"/>
    <a:srgbClr val="FFE169"/>
    <a:srgbClr val="FBFB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34"/>
    <p:restoredTop sz="91480" autoAdjust="0"/>
  </p:normalViewPr>
  <p:slideViewPr>
    <p:cSldViewPr snapToGrid="0" snapToObjects="1">
      <p:cViewPr varScale="1">
        <p:scale>
          <a:sx n="58" d="100"/>
          <a:sy n="58" d="100"/>
        </p:scale>
        <p:origin x="1220" y="40"/>
      </p:cViewPr>
      <p:guideLst/>
    </p:cSldViewPr>
  </p:slideViewPr>
  <p:outlineViewPr>
    <p:cViewPr>
      <p:scale>
        <a:sx n="33" d="100"/>
        <a:sy n="33" d="100"/>
      </p:scale>
      <p:origin x="0" y="-1360"/>
    </p:cViewPr>
  </p:outlineViewPr>
  <p:notesTextViewPr>
    <p:cViewPr>
      <p:scale>
        <a:sx n="120" d="100"/>
        <a:sy n="12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4EB9B8-E4BD-B04B-833A-8B583104985A}" type="datetimeFigureOut">
              <a:rPr lang="en-US" smtClean="0"/>
              <a:t>1/20/2023</a:t>
            </a:fld>
            <a:endParaRPr 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EA6DEB-E3B2-464E-B766-BFB9CFE0A680}" type="slidenum">
              <a:rPr lang="en-US" smtClean="0"/>
              <a:t>‹nr.›</a:t>
            </a:fld>
            <a:endParaRPr lang="en-US"/>
          </a:p>
        </p:txBody>
      </p:sp>
    </p:spTree>
    <p:extLst>
      <p:ext uri="{BB962C8B-B14F-4D97-AF65-F5344CB8AC3E}">
        <p14:creationId xmlns:p14="http://schemas.microsoft.com/office/powerpoint/2010/main" val="2810348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E7EA6DEB-E3B2-464E-B766-BFB9CFE0A680}" type="slidenum">
              <a:rPr lang="en-US" smtClean="0"/>
              <a:t>1</a:t>
            </a:fld>
            <a:endParaRPr lang="en-US"/>
          </a:p>
        </p:txBody>
      </p:sp>
    </p:spTree>
    <p:extLst>
      <p:ext uri="{BB962C8B-B14F-4D97-AF65-F5344CB8AC3E}">
        <p14:creationId xmlns:p14="http://schemas.microsoft.com/office/powerpoint/2010/main" val="502837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7EA6DEB-E3B2-464E-B766-BFB9CFE0A680}" type="slidenum">
              <a:rPr lang="en-US" smtClean="0"/>
              <a:t>10</a:t>
            </a:fld>
            <a:endParaRPr lang="en-US"/>
          </a:p>
        </p:txBody>
      </p:sp>
    </p:spTree>
    <p:extLst>
      <p:ext uri="{BB962C8B-B14F-4D97-AF65-F5344CB8AC3E}">
        <p14:creationId xmlns:p14="http://schemas.microsoft.com/office/powerpoint/2010/main" val="1786030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E7EA6DEB-E3B2-464E-B766-BFB9CFE0A680}" type="slidenum">
              <a:rPr lang="en-US" smtClean="0"/>
              <a:t>11</a:t>
            </a:fld>
            <a:endParaRPr lang="en-US"/>
          </a:p>
        </p:txBody>
      </p:sp>
    </p:spTree>
    <p:extLst>
      <p:ext uri="{BB962C8B-B14F-4D97-AF65-F5344CB8AC3E}">
        <p14:creationId xmlns:p14="http://schemas.microsoft.com/office/powerpoint/2010/main" val="1531950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E7EA6DEB-E3B2-464E-B766-BFB9CFE0A680}" type="slidenum">
              <a:rPr lang="en-US" smtClean="0"/>
              <a:t>12</a:t>
            </a:fld>
            <a:endParaRPr lang="en-US"/>
          </a:p>
        </p:txBody>
      </p:sp>
    </p:spTree>
    <p:extLst>
      <p:ext uri="{BB962C8B-B14F-4D97-AF65-F5344CB8AC3E}">
        <p14:creationId xmlns:p14="http://schemas.microsoft.com/office/powerpoint/2010/main" val="1905300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E7EA6DEB-E3B2-464E-B766-BFB9CFE0A680}" type="slidenum">
              <a:rPr lang="en-US" smtClean="0"/>
              <a:t>13</a:t>
            </a:fld>
            <a:endParaRPr lang="en-US"/>
          </a:p>
        </p:txBody>
      </p:sp>
    </p:spTree>
    <p:extLst>
      <p:ext uri="{BB962C8B-B14F-4D97-AF65-F5344CB8AC3E}">
        <p14:creationId xmlns:p14="http://schemas.microsoft.com/office/powerpoint/2010/main" val="2081594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noProof="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E7EA6DEB-E3B2-464E-B766-BFB9CFE0A680}" type="slidenum">
              <a:rPr lang="en-US" smtClean="0"/>
              <a:t>2</a:t>
            </a:fld>
            <a:endParaRPr lang="en-US"/>
          </a:p>
        </p:txBody>
      </p:sp>
    </p:spTree>
    <p:extLst>
      <p:ext uri="{BB962C8B-B14F-4D97-AF65-F5344CB8AC3E}">
        <p14:creationId xmlns:p14="http://schemas.microsoft.com/office/powerpoint/2010/main" val="3587310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E7EA6DEB-E3B2-464E-B766-BFB9CFE0A680}" type="slidenum">
              <a:rPr lang="en-US" smtClean="0"/>
              <a:t>3</a:t>
            </a:fld>
            <a:endParaRPr lang="en-US"/>
          </a:p>
        </p:txBody>
      </p:sp>
    </p:spTree>
    <p:extLst>
      <p:ext uri="{BB962C8B-B14F-4D97-AF65-F5344CB8AC3E}">
        <p14:creationId xmlns:p14="http://schemas.microsoft.com/office/powerpoint/2010/main" val="2805057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7EA6DEB-E3B2-464E-B766-BFB9CFE0A680}" type="slidenum">
              <a:rPr lang="en-US" smtClean="0"/>
              <a:t>4</a:t>
            </a:fld>
            <a:endParaRPr lang="en-US"/>
          </a:p>
        </p:txBody>
      </p:sp>
    </p:spTree>
    <p:extLst>
      <p:ext uri="{BB962C8B-B14F-4D97-AF65-F5344CB8AC3E}">
        <p14:creationId xmlns:p14="http://schemas.microsoft.com/office/powerpoint/2010/main" val="1287497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7EA6DEB-E3B2-464E-B766-BFB9CFE0A680}" type="slidenum">
              <a:rPr lang="en-US" smtClean="0"/>
              <a:t>5</a:t>
            </a:fld>
            <a:endParaRPr lang="en-US"/>
          </a:p>
        </p:txBody>
      </p:sp>
    </p:spTree>
    <p:extLst>
      <p:ext uri="{BB962C8B-B14F-4D97-AF65-F5344CB8AC3E}">
        <p14:creationId xmlns:p14="http://schemas.microsoft.com/office/powerpoint/2010/main" val="3800195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7EA6DEB-E3B2-464E-B766-BFB9CFE0A680}" type="slidenum">
              <a:rPr lang="en-US" smtClean="0"/>
              <a:t>6</a:t>
            </a:fld>
            <a:endParaRPr lang="en-US"/>
          </a:p>
        </p:txBody>
      </p:sp>
    </p:spTree>
    <p:extLst>
      <p:ext uri="{BB962C8B-B14F-4D97-AF65-F5344CB8AC3E}">
        <p14:creationId xmlns:p14="http://schemas.microsoft.com/office/powerpoint/2010/main" val="3658833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7EA6DEB-E3B2-464E-B766-BFB9CFE0A680}" type="slidenum">
              <a:rPr lang="en-US" smtClean="0"/>
              <a:t>7</a:t>
            </a:fld>
            <a:endParaRPr lang="en-US"/>
          </a:p>
        </p:txBody>
      </p:sp>
    </p:spTree>
    <p:extLst>
      <p:ext uri="{BB962C8B-B14F-4D97-AF65-F5344CB8AC3E}">
        <p14:creationId xmlns:p14="http://schemas.microsoft.com/office/powerpoint/2010/main" val="615826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7EA6DEB-E3B2-464E-B766-BFB9CFE0A680}" type="slidenum">
              <a:rPr lang="en-US" smtClean="0"/>
              <a:t>8</a:t>
            </a:fld>
            <a:endParaRPr lang="en-US"/>
          </a:p>
        </p:txBody>
      </p:sp>
    </p:spTree>
    <p:extLst>
      <p:ext uri="{BB962C8B-B14F-4D97-AF65-F5344CB8AC3E}">
        <p14:creationId xmlns:p14="http://schemas.microsoft.com/office/powerpoint/2010/main" val="1857357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7EA6DEB-E3B2-464E-B766-BFB9CFE0A680}" type="slidenum">
              <a:rPr lang="en-US" smtClean="0"/>
              <a:t>9</a:t>
            </a:fld>
            <a:endParaRPr lang="en-US"/>
          </a:p>
        </p:txBody>
      </p:sp>
    </p:spTree>
    <p:extLst>
      <p:ext uri="{BB962C8B-B14F-4D97-AF65-F5344CB8AC3E}">
        <p14:creationId xmlns:p14="http://schemas.microsoft.com/office/powerpoint/2010/main" val="2106633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D5DE3-4FE8-0841-9CE1-1923A978F28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23073CA-27D5-6644-9C5A-EA479BE1A9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A4E8D73-69CA-4E41-BF6A-59319A103651}"/>
              </a:ext>
            </a:extLst>
          </p:cNvPr>
          <p:cNvSpPr>
            <a:spLocks noGrp="1"/>
          </p:cNvSpPr>
          <p:nvPr>
            <p:ph type="dt" sz="half" idx="10"/>
          </p:nvPr>
        </p:nvSpPr>
        <p:spPr/>
        <p:txBody>
          <a:bodyPr/>
          <a:lstStyle/>
          <a:p>
            <a:fld id="{7DEAD681-CF93-2048-AF74-E519AC5C8DBD}" type="datetimeFigureOut">
              <a:rPr lang="nl-NL" smtClean="0"/>
              <a:t>20-1-2023</a:t>
            </a:fld>
            <a:endParaRPr lang="nl-NL"/>
          </a:p>
        </p:txBody>
      </p:sp>
      <p:sp>
        <p:nvSpPr>
          <p:cNvPr id="5" name="Tijdelijke aanduiding voor voettekst 4">
            <a:extLst>
              <a:ext uri="{FF2B5EF4-FFF2-40B4-BE49-F238E27FC236}">
                <a16:creationId xmlns:a16="http://schemas.microsoft.com/office/drawing/2014/main" id="{DF524AB4-D205-B342-9C57-58480DBA86B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E686ECC-410C-9E4D-B1D7-E46AD06ADDAC}"/>
              </a:ext>
            </a:extLst>
          </p:cNvPr>
          <p:cNvSpPr>
            <a:spLocks noGrp="1"/>
          </p:cNvSpPr>
          <p:nvPr>
            <p:ph type="sldNum" sz="quarter" idx="12"/>
          </p:nvPr>
        </p:nvSpPr>
        <p:spPr/>
        <p:txBody>
          <a:bodyPr/>
          <a:lstStyle/>
          <a:p>
            <a:fld id="{8BF065B7-E56C-A64C-8D96-E12A7A299C7D}" type="slidenum">
              <a:rPr lang="nl-NL" smtClean="0"/>
              <a:t>‹nr.›</a:t>
            </a:fld>
            <a:endParaRPr lang="nl-NL"/>
          </a:p>
        </p:txBody>
      </p:sp>
    </p:spTree>
    <p:extLst>
      <p:ext uri="{BB962C8B-B14F-4D97-AF65-F5344CB8AC3E}">
        <p14:creationId xmlns:p14="http://schemas.microsoft.com/office/powerpoint/2010/main" val="1629827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730059-8A55-9D49-BEEC-916C111F843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7370BB6-4BA3-F446-A30F-6DFFEE39C9E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A340AFA-C9FA-904D-AA78-2532D13427D4}"/>
              </a:ext>
            </a:extLst>
          </p:cNvPr>
          <p:cNvSpPr>
            <a:spLocks noGrp="1"/>
          </p:cNvSpPr>
          <p:nvPr>
            <p:ph type="dt" sz="half" idx="10"/>
          </p:nvPr>
        </p:nvSpPr>
        <p:spPr/>
        <p:txBody>
          <a:bodyPr/>
          <a:lstStyle/>
          <a:p>
            <a:fld id="{7DEAD681-CF93-2048-AF74-E519AC5C8DBD}" type="datetimeFigureOut">
              <a:rPr lang="nl-NL" smtClean="0"/>
              <a:t>20-1-2023</a:t>
            </a:fld>
            <a:endParaRPr lang="nl-NL"/>
          </a:p>
        </p:txBody>
      </p:sp>
      <p:sp>
        <p:nvSpPr>
          <p:cNvPr id="5" name="Tijdelijke aanduiding voor voettekst 4">
            <a:extLst>
              <a:ext uri="{FF2B5EF4-FFF2-40B4-BE49-F238E27FC236}">
                <a16:creationId xmlns:a16="http://schemas.microsoft.com/office/drawing/2014/main" id="{1C2D21F8-BC9D-EB4A-BD99-921C3B15DA0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478B741-110C-4E47-8AB5-282C60843D0C}"/>
              </a:ext>
            </a:extLst>
          </p:cNvPr>
          <p:cNvSpPr>
            <a:spLocks noGrp="1"/>
          </p:cNvSpPr>
          <p:nvPr>
            <p:ph type="sldNum" sz="quarter" idx="12"/>
          </p:nvPr>
        </p:nvSpPr>
        <p:spPr/>
        <p:txBody>
          <a:bodyPr/>
          <a:lstStyle/>
          <a:p>
            <a:fld id="{8BF065B7-E56C-A64C-8D96-E12A7A299C7D}" type="slidenum">
              <a:rPr lang="nl-NL" smtClean="0"/>
              <a:t>‹nr.›</a:t>
            </a:fld>
            <a:endParaRPr lang="nl-NL"/>
          </a:p>
        </p:txBody>
      </p:sp>
    </p:spTree>
    <p:extLst>
      <p:ext uri="{BB962C8B-B14F-4D97-AF65-F5344CB8AC3E}">
        <p14:creationId xmlns:p14="http://schemas.microsoft.com/office/powerpoint/2010/main" val="1898179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2776FB2-4A2D-EC46-863F-848EFE3CF9F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9FBF4FC-FA88-6C41-AF8B-99F960073E5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70BA8C1-A410-104B-8345-4571958A17C8}"/>
              </a:ext>
            </a:extLst>
          </p:cNvPr>
          <p:cNvSpPr>
            <a:spLocks noGrp="1"/>
          </p:cNvSpPr>
          <p:nvPr>
            <p:ph type="dt" sz="half" idx="10"/>
          </p:nvPr>
        </p:nvSpPr>
        <p:spPr/>
        <p:txBody>
          <a:bodyPr/>
          <a:lstStyle/>
          <a:p>
            <a:fld id="{7DEAD681-CF93-2048-AF74-E519AC5C8DBD}" type="datetimeFigureOut">
              <a:rPr lang="nl-NL" smtClean="0"/>
              <a:t>20-1-2023</a:t>
            </a:fld>
            <a:endParaRPr lang="nl-NL"/>
          </a:p>
        </p:txBody>
      </p:sp>
      <p:sp>
        <p:nvSpPr>
          <p:cNvPr id="5" name="Tijdelijke aanduiding voor voettekst 4">
            <a:extLst>
              <a:ext uri="{FF2B5EF4-FFF2-40B4-BE49-F238E27FC236}">
                <a16:creationId xmlns:a16="http://schemas.microsoft.com/office/drawing/2014/main" id="{85973E95-AA9E-7F48-A931-0AF439B7D4C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1C06727-215C-B74E-BBF5-03C206B2DF75}"/>
              </a:ext>
            </a:extLst>
          </p:cNvPr>
          <p:cNvSpPr>
            <a:spLocks noGrp="1"/>
          </p:cNvSpPr>
          <p:nvPr>
            <p:ph type="sldNum" sz="quarter" idx="12"/>
          </p:nvPr>
        </p:nvSpPr>
        <p:spPr/>
        <p:txBody>
          <a:bodyPr/>
          <a:lstStyle/>
          <a:p>
            <a:fld id="{8BF065B7-E56C-A64C-8D96-E12A7A299C7D}" type="slidenum">
              <a:rPr lang="nl-NL" smtClean="0"/>
              <a:t>‹nr.›</a:t>
            </a:fld>
            <a:endParaRPr lang="nl-NL"/>
          </a:p>
        </p:txBody>
      </p:sp>
    </p:spTree>
    <p:extLst>
      <p:ext uri="{BB962C8B-B14F-4D97-AF65-F5344CB8AC3E}">
        <p14:creationId xmlns:p14="http://schemas.microsoft.com/office/powerpoint/2010/main" val="1583715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ullets">
    <p:bg bwMode="gray">
      <p:bgPr>
        <a:solidFill>
          <a:schemeClr val="bg1"/>
        </a:solidFill>
        <a:effectLst/>
      </p:bgPr>
    </p:b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C1824C1D-4906-3A4A-B5A7-7CF6C4EB7B5A}"/>
              </a:ext>
            </a:extLst>
          </p:cNvPr>
          <p:cNvSpPr>
            <a:spLocks noGrp="1"/>
          </p:cNvSpPr>
          <p:nvPr>
            <p:ph type="ctrTitle" hasCustomPrompt="1"/>
          </p:nvPr>
        </p:nvSpPr>
        <p:spPr>
          <a:xfrm>
            <a:off x="2317147" y="1196975"/>
            <a:ext cx="7557707" cy="1253617"/>
          </a:xfrm>
          <a:prstGeom prst="rect">
            <a:avLst/>
          </a:prstGeom>
        </p:spPr>
        <p:txBody>
          <a:bodyPr anchor="t" anchorCtr="0"/>
          <a:lstStyle>
            <a:lvl1pPr marL="0" marR="0" indent="0" algn="l" defTabSz="914126" rtl="0" eaLnBrk="1" fontAlgn="auto" latinLnBrk="0" hangingPunct="1">
              <a:lnSpc>
                <a:spcPct val="100000"/>
              </a:lnSpc>
              <a:spcBef>
                <a:spcPct val="0"/>
              </a:spcBef>
              <a:spcAft>
                <a:spcPts val="0"/>
              </a:spcAft>
              <a:buClrTx/>
              <a:buSzTx/>
              <a:buFontTx/>
              <a:buNone/>
              <a:tabLst/>
              <a:defRPr lang="nl-NL" sz="2299" b="1" i="0" smtClean="0">
                <a:effectLst/>
                <a:latin typeface="Open Sans" panose="020B0606030504020204" pitchFamily="34" charset="0"/>
                <a:ea typeface="Open Sans" panose="020B0606030504020204" pitchFamily="34" charset="0"/>
                <a:cs typeface="Open Sans" panose="020B0606030504020204" pitchFamily="34" charset="0"/>
              </a:defRPr>
            </a:lvl1pPr>
          </a:lstStyle>
          <a:p>
            <a:r>
              <a:rPr lang="nl-NL" noProof="0" dirty="0" err="1"/>
              <a:t>Title</a:t>
            </a:r>
            <a:endParaRPr lang="nl-NL" noProof="0" dirty="0"/>
          </a:p>
        </p:txBody>
      </p:sp>
      <p:pic>
        <p:nvPicPr>
          <p:cNvPr id="6" name="Afbeelding 5">
            <a:extLst>
              <a:ext uri="{FF2B5EF4-FFF2-40B4-BE49-F238E27FC236}">
                <a16:creationId xmlns:a16="http://schemas.microsoft.com/office/drawing/2014/main" id="{AD739B77-360B-C248-95B1-5B4A6819CF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1186" y="6001200"/>
            <a:ext cx="1712283" cy="679430"/>
          </a:xfrm>
          <a:prstGeom prst="rect">
            <a:avLst/>
          </a:prstGeom>
          <a:ln>
            <a:noFill/>
          </a:ln>
        </p:spPr>
      </p:pic>
      <p:sp>
        <p:nvSpPr>
          <p:cNvPr id="5" name="Tijdelijke aanduiding voor tekst 2">
            <a:extLst>
              <a:ext uri="{FF2B5EF4-FFF2-40B4-BE49-F238E27FC236}">
                <a16:creationId xmlns:a16="http://schemas.microsoft.com/office/drawing/2014/main" id="{4B633025-4CF3-E24C-A6D3-53F39D081625}"/>
              </a:ext>
            </a:extLst>
          </p:cNvPr>
          <p:cNvSpPr>
            <a:spLocks noGrp="1"/>
          </p:cNvSpPr>
          <p:nvPr>
            <p:ph type="body" sz="quarter" idx="10" hasCustomPrompt="1"/>
          </p:nvPr>
        </p:nvSpPr>
        <p:spPr>
          <a:xfrm>
            <a:off x="2317147" y="2450593"/>
            <a:ext cx="7557707" cy="3443316"/>
          </a:xfrm>
          <a:prstGeom prst="rect">
            <a:avLst/>
          </a:prstGeom>
        </p:spPr>
        <p:txBody>
          <a:bodyPr/>
          <a:lstStyle>
            <a:lvl1pPr marL="450715" marR="0" indent="-450715" algn="l" defTabSz="914126" rtl="0" eaLnBrk="1" fontAlgn="auto" latinLnBrk="0" hangingPunct="1">
              <a:lnSpc>
                <a:spcPct val="110000"/>
              </a:lnSpc>
              <a:spcBef>
                <a:spcPts val="0"/>
              </a:spcBef>
              <a:spcAft>
                <a:spcPts val="0"/>
              </a:spcAft>
              <a:buClrTx/>
              <a:buSzTx/>
              <a:buFont typeface="Arial" panose="020B0604020202020204" pitchFamily="34" charset="0"/>
              <a:buChar char="•"/>
              <a:tabLst>
                <a:tab pos="888733" algn="l"/>
                <a:tab pos="1452127" algn="l"/>
              </a:tabLst>
              <a:defRPr lang="nl-NL" sz="2199" b="0" i="0" kern="1200" baseline="0" noProof="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803034" indent="-309470">
              <a:spcBef>
                <a:spcPts val="600"/>
              </a:spcBef>
              <a:buFont typeface="Arial" panose="020B0604020202020204" pitchFamily="34" charset="0"/>
              <a:buChar char="•"/>
              <a:tabLst/>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2pPr>
            <a:lvl3pPr marL="1114091" indent="-311057">
              <a:lnSpc>
                <a:spcPct val="100000"/>
              </a:lnSpc>
              <a:spcBef>
                <a:spcPts val="600"/>
              </a:spcBef>
              <a:buFont typeface="Arial" panose="020B0604020202020204" pitchFamily="34" charset="0"/>
              <a:buChar char="•"/>
              <a:tabLst/>
              <a:defRPr lang="nl-NL" sz="2199" b="0" i="0" kern="1200" baseline="0" noProof="0" dirty="0" err="1"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466410" indent="-311057">
              <a:spcBef>
                <a:spcPts val="600"/>
              </a:spcBef>
              <a:buSzPct val="100000"/>
              <a:buFont typeface="Arial" panose="020B0604020202020204" pitchFamily="34" charset="0"/>
              <a:buChar char="•"/>
              <a:tabLst/>
              <a:defRPr lang="nl-NL" sz="2199" b="0" i="0" kern="1200" baseline="0" noProof="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33013" indent="-366603">
              <a:spcBef>
                <a:spcPts val="600"/>
              </a:spcBef>
              <a:buFont typeface="Arial" panose="020B0604020202020204" pitchFamily="34" charset="0"/>
              <a:buChar char="•"/>
              <a:tabLst/>
              <a:defRPr lang="nl-NL" sz="2199" b="0" i="0" kern="1200" baseline="0" noProof="0" dirty="0" err="1">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5pPr>
            <a:lvl6pPr marL="2185332" indent="-352319">
              <a:spcBef>
                <a:spcPts val="600"/>
              </a:spcBef>
              <a:tabLst/>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6pPr>
            <a:lvl7pPr marL="2144070" indent="-311057">
              <a:tabLst/>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7pPr>
            <a:lvl8pPr marL="2496389" indent="-352319">
              <a:tabLst/>
              <a:defRPr lang="nl-NL" sz="2199" b="0" i="0" kern="1200" baseline="0" noProof="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8pPr>
            <a:lvl9pPr>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9pPr>
          </a:lstStyle>
          <a:p>
            <a:r>
              <a:rPr lang="nl-NL" noProof="0" dirty="0" err="1"/>
              <a:t>Ressimus</a:t>
            </a:r>
            <a:r>
              <a:rPr lang="nl-NL" noProof="0" dirty="0"/>
              <a:t> </a:t>
            </a:r>
            <a:r>
              <a:rPr lang="nl-NL" noProof="0" dirty="0" err="1"/>
              <a:t>exeri</a:t>
            </a:r>
            <a:r>
              <a:rPr lang="nl-NL" noProof="0" dirty="0"/>
              <a:t> </a:t>
            </a:r>
            <a:r>
              <a:rPr lang="nl-NL" noProof="0" dirty="0" err="1"/>
              <a:t>nus</a:t>
            </a:r>
            <a:r>
              <a:rPr lang="nl-NL" noProof="0" dirty="0"/>
              <a:t> et </a:t>
            </a:r>
            <a:r>
              <a:rPr lang="nl-NL" noProof="0" dirty="0" err="1"/>
              <a:t>ipienda</a:t>
            </a:r>
            <a:r>
              <a:rPr lang="nl-NL" noProof="0" dirty="0"/>
              <a:t> et </a:t>
            </a:r>
            <a:r>
              <a:rPr lang="nl-NL" noProof="0" dirty="0" err="1"/>
              <a:t>adiantot</a:t>
            </a:r>
            <a:r>
              <a:rPr lang="nl-NL" noProof="0" dirty="0"/>
              <a:t> </a:t>
            </a:r>
            <a:r>
              <a:rPr lang="nl-NL" noProof="0" dirty="0" err="1"/>
              <a:t>IqueMolorepudit</a:t>
            </a:r>
            <a:r>
              <a:rPr lang="nl-NL" noProof="0" dirty="0"/>
              <a:t> </a:t>
            </a:r>
            <a:r>
              <a:rPr lang="nl-NL" noProof="0" dirty="0" err="1"/>
              <a:t>niminti</a:t>
            </a:r>
            <a:r>
              <a:rPr lang="nl-NL" noProof="0" dirty="0"/>
              <a:t> </a:t>
            </a:r>
            <a:r>
              <a:rPr lang="nl-NL" noProof="0" dirty="0" err="1"/>
              <a:t>nonsendaecae</a:t>
            </a:r>
            <a:r>
              <a:rPr lang="nl-NL" noProof="0" dirty="0"/>
              <a:t> </a:t>
            </a:r>
            <a:r>
              <a:rPr lang="nl-NL" noProof="0" dirty="0" err="1"/>
              <a:t>volor</a:t>
            </a:r>
            <a:r>
              <a:rPr lang="nl-NL" noProof="0" dirty="0"/>
              <a:t> a ad et ut </a:t>
            </a:r>
            <a:r>
              <a:rPr lang="nl-NL" noProof="0" dirty="0" err="1"/>
              <a:t>eum</a:t>
            </a:r>
            <a:r>
              <a:rPr lang="nl-NL" noProof="0" dirty="0"/>
              <a:t> se pos mos </a:t>
            </a:r>
            <a:r>
              <a:rPr lang="nl-NL" noProof="0" dirty="0" err="1"/>
              <a:t>sed</a:t>
            </a:r>
            <a:r>
              <a:rPr lang="nl-NL" noProof="0" dirty="0"/>
              <a:t> </a:t>
            </a:r>
            <a:r>
              <a:rPr lang="nl-NL" noProof="0" dirty="0" err="1"/>
              <a:t>ulpa</a:t>
            </a:r>
            <a:r>
              <a:rPr lang="nl-NL" noProof="0" dirty="0"/>
              <a:t> </a:t>
            </a:r>
            <a:r>
              <a:rPr lang="nl-NL" noProof="0" dirty="0" err="1"/>
              <a:t>vitas</a:t>
            </a:r>
            <a:r>
              <a:rPr lang="nl-NL" noProof="0" dirty="0"/>
              <a:t> </a:t>
            </a:r>
            <a:r>
              <a:rPr lang="nl-NL" noProof="0" dirty="0" err="1"/>
              <a:t>aut</a:t>
            </a:r>
            <a:r>
              <a:rPr lang="nl-NL" noProof="0" dirty="0"/>
              <a:t> </a:t>
            </a:r>
            <a:r>
              <a:rPr lang="nl-NL" noProof="0" dirty="0" err="1"/>
              <a:t>quia</a:t>
            </a:r>
            <a:r>
              <a:rPr lang="nl-NL" noProof="0" dirty="0"/>
              <a:t> </a:t>
            </a:r>
            <a:r>
              <a:rPr lang="nl-NL" noProof="0" dirty="0" err="1"/>
              <a:t>doluptio</a:t>
            </a:r>
            <a:r>
              <a:rPr lang="nl-NL" noProof="0" dirty="0"/>
              <a:t> </a:t>
            </a:r>
            <a:r>
              <a:rPr lang="nl-NL" noProof="0" dirty="0" err="1"/>
              <a:t>iduciis</a:t>
            </a:r>
            <a:r>
              <a:rPr lang="nl-NL" noProof="0" dirty="0"/>
              <a:t> </a:t>
            </a:r>
            <a:r>
              <a:rPr lang="nl-NL" noProof="0" dirty="0" err="1"/>
              <a:t>sedis</a:t>
            </a:r>
            <a:r>
              <a:rPr lang="nl-NL" noProof="0" dirty="0"/>
              <a:t> </a:t>
            </a:r>
            <a:r>
              <a:rPr lang="nl-NL" noProof="0" dirty="0" err="1"/>
              <a:t>sitat</a:t>
            </a:r>
            <a:endParaRPr lang="nl-NL" noProof="0" dirty="0"/>
          </a:p>
          <a:p>
            <a:pPr lvl="1"/>
            <a:r>
              <a:rPr lang="nl-NL" noProof="0" dirty="0" err="1"/>
              <a:t>L;ajgda;ldgjs</a:t>
            </a:r>
            <a:endParaRPr lang="nl-NL" noProof="0" dirty="0"/>
          </a:p>
          <a:p>
            <a:pPr lvl="2"/>
            <a:r>
              <a:rPr lang="nl-NL" noProof="0" dirty="0" err="1"/>
              <a:t>Lkadghjs;aoigdhsj</a:t>
            </a:r>
            <a:endParaRPr lang="nl-NL" noProof="0" dirty="0"/>
          </a:p>
          <a:p>
            <a:pPr lvl="3"/>
            <a:r>
              <a:rPr lang="nl-NL" noProof="0" dirty="0"/>
              <a:t>;</a:t>
            </a:r>
            <a:r>
              <a:rPr lang="nl-NL" noProof="0" dirty="0" err="1"/>
              <a:t>lasijdf;alkgdjs</a:t>
            </a:r>
            <a:endParaRPr lang="nl-NL" noProof="0" dirty="0"/>
          </a:p>
          <a:p>
            <a:pPr lvl="4"/>
            <a:r>
              <a:rPr lang="nl-NL" noProof="0" dirty="0"/>
              <a:t>;</a:t>
            </a:r>
            <a:r>
              <a:rPr lang="nl-NL" noProof="0" dirty="0" err="1"/>
              <a:t>ladsgjlasdkgj</a:t>
            </a:r>
            <a:endParaRPr lang="nl-NL" noProof="0" dirty="0"/>
          </a:p>
          <a:p>
            <a:pPr lvl="5"/>
            <a:r>
              <a:rPr lang="nl-NL" noProof="0" dirty="0" err="1"/>
              <a:t>A;lgdkj;asldgjk</a:t>
            </a:r>
            <a:endParaRPr lang="nl-NL" noProof="0" dirty="0"/>
          </a:p>
        </p:txBody>
      </p:sp>
    </p:spTree>
    <p:extLst>
      <p:ext uri="{BB962C8B-B14F-4D97-AF65-F5344CB8AC3E}">
        <p14:creationId xmlns:p14="http://schemas.microsoft.com/office/powerpoint/2010/main" val="3605303220"/>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7" orient="horz" pos="2115">
          <p15:clr>
            <a:srgbClr val="FBAE40"/>
          </p15:clr>
        </p15:guide>
        <p15:guide id="18" orient="horz" pos="75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F7C2E-AD67-1D4A-B25C-C97624C94FF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777A393-5824-B04D-9C10-CC3A8811464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CB082A5-69AD-F348-B9DE-901053071539}"/>
              </a:ext>
            </a:extLst>
          </p:cNvPr>
          <p:cNvSpPr>
            <a:spLocks noGrp="1"/>
          </p:cNvSpPr>
          <p:nvPr>
            <p:ph type="dt" sz="half" idx="10"/>
          </p:nvPr>
        </p:nvSpPr>
        <p:spPr/>
        <p:txBody>
          <a:bodyPr/>
          <a:lstStyle/>
          <a:p>
            <a:fld id="{7DEAD681-CF93-2048-AF74-E519AC5C8DBD}" type="datetimeFigureOut">
              <a:rPr lang="nl-NL" smtClean="0"/>
              <a:t>20-1-2023</a:t>
            </a:fld>
            <a:endParaRPr lang="nl-NL"/>
          </a:p>
        </p:txBody>
      </p:sp>
      <p:sp>
        <p:nvSpPr>
          <p:cNvPr id="5" name="Tijdelijke aanduiding voor voettekst 4">
            <a:extLst>
              <a:ext uri="{FF2B5EF4-FFF2-40B4-BE49-F238E27FC236}">
                <a16:creationId xmlns:a16="http://schemas.microsoft.com/office/drawing/2014/main" id="{C1F21D78-C747-5547-9085-DE509C6E895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EB3D615-3B4A-A746-9F81-ABA7CE79D032}"/>
              </a:ext>
            </a:extLst>
          </p:cNvPr>
          <p:cNvSpPr>
            <a:spLocks noGrp="1"/>
          </p:cNvSpPr>
          <p:nvPr>
            <p:ph type="sldNum" sz="quarter" idx="12"/>
          </p:nvPr>
        </p:nvSpPr>
        <p:spPr/>
        <p:txBody>
          <a:bodyPr/>
          <a:lstStyle/>
          <a:p>
            <a:fld id="{8BF065B7-E56C-A64C-8D96-E12A7A299C7D}" type="slidenum">
              <a:rPr lang="nl-NL" smtClean="0"/>
              <a:t>‹nr.›</a:t>
            </a:fld>
            <a:endParaRPr lang="nl-NL"/>
          </a:p>
        </p:txBody>
      </p:sp>
    </p:spTree>
    <p:extLst>
      <p:ext uri="{BB962C8B-B14F-4D97-AF65-F5344CB8AC3E}">
        <p14:creationId xmlns:p14="http://schemas.microsoft.com/office/powerpoint/2010/main" val="145402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15A4D3-851A-BA41-8B84-E372BD1EA41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4A07B29-EFD9-0F41-8AE2-BEA59A18AE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0351688-F689-B64F-817F-F0047D2A4F7F}"/>
              </a:ext>
            </a:extLst>
          </p:cNvPr>
          <p:cNvSpPr>
            <a:spLocks noGrp="1"/>
          </p:cNvSpPr>
          <p:nvPr>
            <p:ph type="dt" sz="half" idx="10"/>
          </p:nvPr>
        </p:nvSpPr>
        <p:spPr/>
        <p:txBody>
          <a:bodyPr/>
          <a:lstStyle/>
          <a:p>
            <a:fld id="{7DEAD681-CF93-2048-AF74-E519AC5C8DBD}" type="datetimeFigureOut">
              <a:rPr lang="nl-NL" smtClean="0"/>
              <a:t>20-1-2023</a:t>
            </a:fld>
            <a:endParaRPr lang="nl-NL"/>
          </a:p>
        </p:txBody>
      </p:sp>
      <p:sp>
        <p:nvSpPr>
          <p:cNvPr id="5" name="Tijdelijke aanduiding voor voettekst 4">
            <a:extLst>
              <a:ext uri="{FF2B5EF4-FFF2-40B4-BE49-F238E27FC236}">
                <a16:creationId xmlns:a16="http://schemas.microsoft.com/office/drawing/2014/main" id="{835F0020-5CEF-F040-BFAC-FD07D2EC1D0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A029A16-D227-0F42-AE9F-A149E0FDA688}"/>
              </a:ext>
            </a:extLst>
          </p:cNvPr>
          <p:cNvSpPr>
            <a:spLocks noGrp="1"/>
          </p:cNvSpPr>
          <p:nvPr>
            <p:ph type="sldNum" sz="quarter" idx="12"/>
          </p:nvPr>
        </p:nvSpPr>
        <p:spPr/>
        <p:txBody>
          <a:bodyPr/>
          <a:lstStyle/>
          <a:p>
            <a:fld id="{8BF065B7-E56C-A64C-8D96-E12A7A299C7D}" type="slidenum">
              <a:rPr lang="nl-NL" smtClean="0"/>
              <a:t>‹nr.›</a:t>
            </a:fld>
            <a:endParaRPr lang="nl-NL"/>
          </a:p>
        </p:txBody>
      </p:sp>
    </p:spTree>
    <p:extLst>
      <p:ext uri="{BB962C8B-B14F-4D97-AF65-F5344CB8AC3E}">
        <p14:creationId xmlns:p14="http://schemas.microsoft.com/office/powerpoint/2010/main" val="957089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E81897-5252-C14A-BB16-3344D1AD68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6806C28-24F9-6944-8DA6-78B478E6B69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B860633-D60B-E144-8BC6-42CE83FA6EF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63BA639-7CAB-B44D-A431-ED318F869953}"/>
              </a:ext>
            </a:extLst>
          </p:cNvPr>
          <p:cNvSpPr>
            <a:spLocks noGrp="1"/>
          </p:cNvSpPr>
          <p:nvPr>
            <p:ph type="dt" sz="half" idx="10"/>
          </p:nvPr>
        </p:nvSpPr>
        <p:spPr/>
        <p:txBody>
          <a:bodyPr/>
          <a:lstStyle/>
          <a:p>
            <a:fld id="{7DEAD681-CF93-2048-AF74-E519AC5C8DBD}" type="datetimeFigureOut">
              <a:rPr lang="nl-NL" smtClean="0"/>
              <a:t>20-1-2023</a:t>
            </a:fld>
            <a:endParaRPr lang="nl-NL"/>
          </a:p>
        </p:txBody>
      </p:sp>
      <p:sp>
        <p:nvSpPr>
          <p:cNvPr id="6" name="Tijdelijke aanduiding voor voettekst 5">
            <a:extLst>
              <a:ext uri="{FF2B5EF4-FFF2-40B4-BE49-F238E27FC236}">
                <a16:creationId xmlns:a16="http://schemas.microsoft.com/office/drawing/2014/main" id="{1D2D7332-8EAF-5845-8AEA-B00BEC8C612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CF55717-578D-DC4E-92DE-62DC79DEDAED}"/>
              </a:ext>
            </a:extLst>
          </p:cNvPr>
          <p:cNvSpPr>
            <a:spLocks noGrp="1"/>
          </p:cNvSpPr>
          <p:nvPr>
            <p:ph type="sldNum" sz="quarter" idx="12"/>
          </p:nvPr>
        </p:nvSpPr>
        <p:spPr/>
        <p:txBody>
          <a:bodyPr/>
          <a:lstStyle/>
          <a:p>
            <a:fld id="{8BF065B7-E56C-A64C-8D96-E12A7A299C7D}" type="slidenum">
              <a:rPr lang="nl-NL" smtClean="0"/>
              <a:t>‹nr.›</a:t>
            </a:fld>
            <a:endParaRPr lang="nl-NL"/>
          </a:p>
        </p:txBody>
      </p:sp>
    </p:spTree>
    <p:extLst>
      <p:ext uri="{BB962C8B-B14F-4D97-AF65-F5344CB8AC3E}">
        <p14:creationId xmlns:p14="http://schemas.microsoft.com/office/powerpoint/2010/main" val="2452899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45FCA2-9F3A-624F-AE72-5A1BF2D7031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ACCB116-0D08-A04B-A676-0F8A4B6E16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4AE1846-8FF2-C447-B5FA-D0D5A60A176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08524E2-B502-F249-874C-E19A6DBC0D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4F5038D-52BB-1A48-A4C4-E26CAFFE4F3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413BF2E-65E2-714E-A58A-F8602121CC19}"/>
              </a:ext>
            </a:extLst>
          </p:cNvPr>
          <p:cNvSpPr>
            <a:spLocks noGrp="1"/>
          </p:cNvSpPr>
          <p:nvPr>
            <p:ph type="dt" sz="half" idx="10"/>
          </p:nvPr>
        </p:nvSpPr>
        <p:spPr/>
        <p:txBody>
          <a:bodyPr/>
          <a:lstStyle/>
          <a:p>
            <a:fld id="{7DEAD681-CF93-2048-AF74-E519AC5C8DBD}" type="datetimeFigureOut">
              <a:rPr lang="nl-NL" smtClean="0"/>
              <a:t>20-1-2023</a:t>
            </a:fld>
            <a:endParaRPr lang="nl-NL"/>
          </a:p>
        </p:txBody>
      </p:sp>
      <p:sp>
        <p:nvSpPr>
          <p:cNvPr id="8" name="Tijdelijke aanduiding voor voettekst 7">
            <a:extLst>
              <a:ext uri="{FF2B5EF4-FFF2-40B4-BE49-F238E27FC236}">
                <a16:creationId xmlns:a16="http://schemas.microsoft.com/office/drawing/2014/main" id="{A19F504C-FAB8-2541-96B8-4011755E49F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7E03947-D0CE-0946-B920-F74DE876BB34}"/>
              </a:ext>
            </a:extLst>
          </p:cNvPr>
          <p:cNvSpPr>
            <a:spLocks noGrp="1"/>
          </p:cNvSpPr>
          <p:nvPr>
            <p:ph type="sldNum" sz="quarter" idx="12"/>
          </p:nvPr>
        </p:nvSpPr>
        <p:spPr/>
        <p:txBody>
          <a:bodyPr/>
          <a:lstStyle/>
          <a:p>
            <a:fld id="{8BF065B7-E56C-A64C-8D96-E12A7A299C7D}" type="slidenum">
              <a:rPr lang="nl-NL" smtClean="0"/>
              <a:t>‹nr.›</a:t>
            </a:fld>
            <a:endParaRPr lang="nl-NL"/>
          </a:p>
        </p:txBody>
      </p:sp>
    </p:spTree>
    <p:extLst>
      <p:ext uri="{BB962C8B-B14F-4D97-AF65-F5344CB8AC3E}">
        <p14:creationId xmlns:p14="http://schemas.microsoft.com/office/powerpoint/2010/main" val="1963247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AC6B2C-4FB0-8C42-86AF-0CE2D5A4362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8F837BB-AD51-DB49-91B7-E65DE626D935}"/>
              </a:ext>
            </a:extLst>
          </p:cNvPr>
          <p:cNvSpPr>
            <a:spLocks noGrp="1"/>
          </p:cNvSpPr>
          <p:nvPr>
            <p:ph type="dt" sz="half" idx="10"/>
          </p:nvPr>
        </p:nvSpPr>
        <p:spPr/>
        <p:txBody>
          <a:bodyPr/>
          <a:lstStyle/>
          <a:p>
            <a:fld id="{7DEAD681-CF93-2048-AF74-E519AC5C8DBD}" type="datetimeFigureOut">
              <a:rPr lang="nl-NL" smtClean="0"/>
              <a:t>20-1-2023</a:t>
            </a:fld>
            <a:endParaRPr lang="nl-NL"/>
          </a:p>
        </p:txBody>
      </p:sp>
      <p:sp>
        <p:nvSpPr>
          <p:cNvPr id="4" name="Tijdelijke aanduiding voor voettekst 3">
            <a:extLst>
              <a:ext uri="{FF2B5EF4-FFF2-40B4-BE49-F238E27FC236}">
                <a16:creationId xmlns:a16="http://schemas.microsoft.com/office/drawing/2014/main" id="{A21F9260-130D-8E44-A234-6DE133CB7C7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B9656C5-33DC-B341-8857-45EAC384F7DF}"/>
              </a:ext>
            </a:extLst>
          </p:cNvPr>
          <p:cNvSpPr>
            <a:spLocks noGrp="1"/>
          </p:cNvSpPr>
          <p:nvPr>
            <p:ph type="sldNum" sz="quarter" idx="12"/>
          </p:nvPr>
        </p:nvSpPr>
        <p:spPr/>
        <p:txBody>
          <a:bodyPr/>
          <a:lstStyle/>
          <a:p>
            <a:fld id="{8BF065B7-E56C-A64C-8D96-E12A7A299C7D}" type="slidenum">
              <a:rPr lang="nl-NL" smtClean="0"/>
              <a:t>‹nr.›</a:t>
            </a:fld>
            <a:endParaRPr lang="nl-NL"/>
          </a:p>
        </p:txBody>
      </p:sp>
    </p:spTree>
    <p:extLst>
      <p:ext uri="{BB962C8B-B14F-4D97-AF65-F5344CB8AC3E}">
        <p14:creationId xmlns:p14="http://schemas.microsoft.com/office/powerpoint/2010/main" val="116164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E420D8C-6A4C-8440-ABB5-702586DD486A}"/>
              </a:ext>
            </a:extLst>
          </p:cNvPr>
          <p:cNvSpPr>
            <a:spLocks noGrp="1"/>
          </p:cNvSpPr>
          <p:nvPr>
            <p:ph type="dt" sz="half" idx="10"/>
          </p:nvPr>
        </p:nvSpPr>
        <p:spPr/>
        <p:txBody>
          <a:bodyPr/>
          <a:lstStyle/>
          <a:p>
            <a:fld id="{7DEAD681-CF93-2048-AF74-E519AC5C8DBD}" type="datetimeFigureOut">
              <a:rPr lang="nl-NL" smtClean="0"/>
              <a:t>20-1-2023</a:t>
            </a:fld>
            <a:endParaRPr lang="nl-NL"/>
          </a:p>
        </p:txBody>
      </p:sp>
      <p:sp>
        <p:nvSpPr>
          <p:cNvPr id="3" name="Tijdelijke aanduiding voor voettekst 2">
            <a:extLst>
              <a:ext uri="{FF2B5EF4-FFF2-40B4-BE49-F238E27FC236}">
                <a16:creationId xmlns:a16="http://schemas.microsoft.com/office/drawing/2014/main" id="{C9C34ADB-2BC0-604B-8416-55CF4456C49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8136E89-4175-124D-8045-8E28548DCE46}"/>
              </a:ext>
            </a:extLst>
          </p:cNvPr>
          <p:cNvSpPr>
            <a:spLocks noGrp="1"/>
          </p:cNvSpPr>
          <p:nvPr>
            <p:ph type="sldNum" sz="quarter" idx="12"/>
          </p:nvPr>
        </p:nvSpPr>
        <p:spPr/>
        <p:txBody>
          <a:bodyPr/>
          <a:lstStyle/>
          <a:p>
            <a:fld id="{8BF065B7-E56C-A64C-8D96-E12A7A299C7D}" type="slidenum">
              <a:rPr lang="nl-NL" smtClean="0"/>
              <a:t>‹nr.›</a:t>
            </a:fld>
            <a:endParaRPr lang="nl-NL"/>
          </a:p>
        </p:txBody>
      </p:sp>
    </p:spTree>
    <p:extLst>
      <p:ext uri="{BB962C8B-B14F-4D97-AF65-F5344CB8AC3E}">
        <p14:creationId xmlns:p14="http://schemas.microsoft.com/office/powerpoint/2010/main" val="1182618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F5B5EA-78A8-824B-BC63-ED75B114854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6978FCD-82DF-434E-8A32-D5470396AB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6928DA1-1398-A743-B9A9-1CE2607D7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0865BED-899D-CD4F-829A-2FC188EB4883}"/>
              </a:ext>
            </a:extLst>
          </p:cNvPr>
          <p:cNvSpPr>
            <a:spLocks noGrp="1"/>
          </p:cNvSpPr>
          <p:nvPr>
            <p:ph type="dt" sz="half" idx="10"/>
          </p:nvPr>
        </p:nvSpPr>
        <p:spPr/>
        <p:txBody>
          <a:bodyPr/>
          <a:lstStyle/>
          <a:p>
            <a:fld id="{7DEAD681-CF93-2048-AF74-E519AC5C8DBD}" type="datetimeFigureOut">
              <a:rPr lang="nl-NL" smtClean="0"/>
              <a:t>20-1-2023</a:t>
            </a:fld>
            <a:endParaRPr lang="nl-NL"/>
          </a:p>
        </p:txBody>
      </p:sp>
      <p:sp>
        <p:nvSpPr>
          <p:cNvPr id="6" name="Tijdelijke aanduiding voor voettekst 5">
            <a:extLst>
              <a:ext uri="{FF2B5EF4-FFF2-40B4-BE49-F238E27FC236}">
                <a16:creationId xmlns:a16="http://schemas.microsoft.com/office/drawing/2014/main" id="{16688E17-9605-C844-A03A-285B54D7EE4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B54978D-ED29-CE48-ABA9-70271EFF11EA}"/>
              </a:ext>
            </a:extLst>
          </p:cNvPr>
          <p:cNvSpPr>
            <a:spLocks noGrp="1"/>
          </p:cNvSpPr>
          <p:nvPr>
            <p:ph type="sldNum" sz="quarter" idx="12"/>
          </p:nvPr>
        </p:nvSpPr>
        <p:spPr/>
        <p:txBody>
          <a:bodyPr/>
          <a:lstStyle/>
          <a:p>
            <a:fld id="{8BF065B7-E56C-A64C-8D96-E12A7A299C7D}" type="slidenum">
              <a:rPr lang="nl-NL" smtClean="0"/>
              <a:t>‹nr.›</a:t>
            </a:fld>
            <a:endParaRPr lang="nl-NL"/>
          </a:p>
        </p:txBody>
      </p:sp>
    </p:spTree>
    <p:extLst>
      <p:ext uri="{BB962C8B-B14F-4D97-AF65-F5344CB8AC3E}">
        <p14:creationId xmlns:p14="http://schemas.microsoft.com/office/powerpoint/2010/main" val="952931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096DF7-1DF7-AB45-85B2-A5EB9A1FF96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2B3F7DD-A13C-0D49-A41F-9CEE5C9AE2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6143E17-C1C5-8842-A38D-90D79E1C7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C09D4BB-36E0-8745-BD20-D06F0BA2163C}"/>
              </a:ext>
            </a:extLst>
          </p:cNvPr>
          <p:cNvSpPr>
            <a:spLocks noGrp="1"/>
          </p:cNvSpPr>
          <p:nvPr>
            <p:ph type="dt" sz="half" idx="10"/>
          </p:nvPr>
        </p:nvSpPr>
        <p:spPr/>
        <p:txBody>
          <a:bodyPr/>
          <a:lstStyle/>
          <a:p>
            <a:fld id="{7DEAD681-CF93-2048-AF74-E519AC5C8DBD}" type="datetimeFigureOut">
              <a:rPr lang="nl-NL" smtClean="0"/>
              <a:t>20-1-2023</a:t>
            </a:fld>
            <a:endParaRPr lang="nl-NL"/>
          </a:p>
        </p:txBody>
      </p:sp>
      <p:sp>
        <p:nvSpPr>
          <p:cNvPr id="6" name="Tijdelijke aanduiding voor voettekst 5">
            <a:extLst>
              <a:ext uri="{FF2B5EF4-FFF2-40B4-BE49-F238E27FC236}">
                <a16:creationId xmlns:a16="http://schemas.microsoft.com/office/drawing/2014/main" id="{049F0899-443C-CE4A-A8EA-9965691E392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5183251-577F-A24D-959F-5ACF7F85E146}"/>
              </a:ext>
            </a:extLst>
          </p:cNvPr>
          <p:cNvSpPr>
            <a:spLocks noGrp="1"/>
          </p:cNvSpPr>
          <p:nvPr>
            <p:ph type="sldNum" sz="quarter" idx="12"/>
          </p:nvPr>
        </p:nvSpPr>
        <p:spPr/>
        <p:txBody>
          <a:bodyPr/>
          <a:lstStyle/>
          <a:p>
            <a:fld id="{8BF065B7-E56C-A64C-8D96-E12A7A299C7D}" type="slidenum">
              <a:rPr lang="nl-NL" smtClean="0"/>
              <a:t>‹nr.›</a:t>
            </a:fld>
            <a:endParaRPr lang="nl-NL"/>
          </a:p>
        </p:txBody>
      </p:sp>
    </p:spTree>
    <p:extLst>
      <p:ext uri="{BB962C8B-B14F-4D97-AF65-F5344CB8AC3E}">
        <p14:creationId xmlns:p14="http://schemas.microsoft.com/office/powerpoint/2010/main" val="1242160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A78EFF4-4687-6747-9AD3-454B65A6B5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51DDA74-D7AA-7145-B22D-1EFCC30B5C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76AFEC1-4B8D-EA46-A1E1-35DACED56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EAD681-CF93-2048-AF74-E519AC5C8DBD}" type="datetimeFigureOut">
              <a:rPr lang="nl-NL" smtClean="0"/>
              <a:t>20-1-2023</a:t>
            </a:fld>
            <a:endParaRPr lang="nl-NL"/>
          </a:p>
        </p:txBody>
      </p:sp>
      <p:sp>
        <p:nvSpPr>
          <p:cNvPr id="5" name="Tijdelijke aanduiding voor voettekst 4">
            <a:extLst>
              <a:ext uri="{FF2B5EF4-FFF2-40B4-BE49-F238E27FC236}">
                <a16:creationId xmlns:a16="http://schemas.microsoft.com/office/drawing/2014/main" id="{205BDE34-D149-8444-921E-4ECBD95B97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A6D16B2-41D8-9445-9F21-CE7EFE2532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065B7-E56C-A64C-8D96-E12A7A299C7D}" type="slidenum">
              <a:rPr lang="nl-NL" smtClean="0"/>
              <a:t>‹nr.›</a:t>
            </a:fld>
            <a:endParaRPr lang="nl-NL"/>
          </a:p>
        </p:txBody>
      </p:sp>
    </p:spTree>
    <p:extLst>
      <p:ext uri="{BB962C8B-B14F-4D97-AF65-F5344CB8AC3E}">
        <p14:creationId xmlns:p14="http://schemas.microsoft.com/office/powerpoint/2010/main" val="1630530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tiff"/><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4.tiff"/><Relationship Id="rId4" Type="http://schemas.openxmlformats.org/officeDocument/2006/relationships/image" Target="../media/image6.tif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4.tiff"/><Relationship Id="rId4" Type="http://schemas.openxmlformats.org/officeDocument/2006/relationships/image" Target="../media/image6.tif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6.tif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6.tif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B3D2A0D-8912-0543-B06B-B51F4E5D3EC6}"/>
              </a:ext>
            </a:extLst>
          </p:cNvPr>
          <p:cNvPicPr>
            <a:picLocks noChangeAspect="1"/>
          </p:cNvPicPr>
          <p:nvPr/>
        </p:nvPicPr>
        <p:blipFill>
          <a:blip r:embed="rId3"/>
          <a:stretch>
            <a:fillRect/>
          </a:stretch>
        </p:blipFill>
        <p:spPr>
          <a:xfrm>
            <a:off x="2003101" y="480305"/>
            <a:ext cx="2520131" cy="635921"/>
          </a:xfrm>
          <a:prstGeom prst="rect">
            <a:avLst/>
          </a:prstGeom>
        </p:spPr>
      </p:pic>
      <p:pic>
        <p:nvPicPr>
          <p:cNvPr id="6" name="Afbeelding 5">
            <a:extLst>
              <a:ext uri="{FF2B5EF4-FFF2-40B4-BE49-F238E27FC236}">
                <a16:creationId xmlns:a16="http://schemas.microsoft.com/office/drawing/2014/main" id="{0D754DBC-6177-FA40-AD77-6FAE1D954D96}"/>
              </a:ext>
            </a:extLst>
          </p:cNvPr>
          <p:cNvPicPr>
            <a:picLocks noChangeAspect="1"/>
          </p:cNvPicPr>
          <p:nvPr/>
        </p:nvPicPr>
        <p:blipFill>
          <a:blip r:embed="rId4"/>
          <a:stretch>
            <a:fillRect/>
          </a:stretch>
        </p:blipFill>
        <p:spPr>
          <a:xfrm>
            <a:off x="7774362" y="462267"/>
            <a:ext cx="2414537" cy="724361"/>
          </a:xfrm>
          <a:prstGeom prst="rect">
            <a:avLst/>
          </a:prstGeom>
        </p:spPr>
      </p:pic>
      <p:pic>
        <p:nvPicPr>
          <p:cNvPr id="2" name="Afbeelding 1">
            <a:extLst>
              <a:ext uri="{FF2B5EF4-FFF2-40B4-BE49-F238E27FC236}">
                <a16:creationId xmlns:a16="http://schemas.microsoft.com/office/drawing/2014/main" id="{49A03E64-2AE6-734D-9A5B-A1EF84959D6B}"/>
              </a:ext>
            </a:extLst>
          </p:cNvPr>
          <p:cNvPicPr>
            <a:picLocks noChangeAspect="1"/>
          </p:cNvPicPr>
          <p:nvPr/>
        </p:nvPicPr>
        <p:blipFill>
          <a:blip r:embed="rId5"/>
          <a:stretch>
            <a:fillRect/>
          </a:stretch>
        </p:blipFill>
        <p:spPr>
          <a:xfrm>
            <a:off x="3263166" y="1516945"/>
            <a:ext cx="5317662" cy="2133894"/>
          </a:xfrm>
          <a:prstGeom prst="rect">
            <a:avLst/>
          </a:prstGeom>
        </p:spPr>
      </p:pic>
      <p:sp>
        <p:nvSpPr>
          <p:cNvPr id="7" name="Tijdelijke aanduiding voor tekst 2">
            <a:extLst>
              <a:ext uri="{FF2B5EF4-FFF2-40B4-BE49-F238E27FC236}">
                <a16:creationId xmlns:a16="http://schemas.microsoft.com/office/drawing/2014/main" id="{9E42F9F1-A229-C44C-A1EF-1C967BC20CA7}"/>
              </a:ext>
            </a:extLst>
          </p:cNvPr>
          <p:cNvSpPr txBox="1">
            <a:spLocks/>
          </p:cNvSpPr>
          <p:nvPr/>
        </p:nvSpPr>
        <p:spPr>
          <a:xfrm>
            <a:off x="3263166" y="4357668"/>
            <a:ext cx="5774956" cy="983387"/>
          </a:xfrm>
          <a:prstGeom prst="rect">
            <a:avLst/>
          </a:prstGeom>
        </p:spPr>
        <p:txBody>
          <a:bodyPr vert="horz" lIns="91440" tIns="45720" rIns="91440" bIns="45720" rtlCol="0" anchor="ctr">
            <a:normAutofit/>
          </a:bodyPr>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3200" b="1" dirty="0">
                <a:latin typeface="Open Sans Light" panose="020B0306030504020204" pitchFamily="34" charset="0"/>
                <a:ea typeface="Open Sans Light" panose="020B0306030504020204" pitchFamily="34" charset="0"/>
                <a:cs typeface="Open Sans Light" panose="020B0306030504020204" pitchFamily="34" charset="0"/>
              </a:rPr>
              <a:t>Werkvorm:  Rol van Tutor</a:t>
            </a:r>
          </a:p>
        </p:txBody>
      </p:sp>
    </p:spTree>
    <p:extLst>
      <p:ext uri="{BB962C8B-B14F-4D97-AF65-F5344CB8AC3E}">
        <p14:creationId xmlns:p14="http://schemas.microsoft.com/office/powerpoint/2010/main" val="2345083827"/>
      </p:ext>
    </p:extLst>
  </p:cSld>
  <p:clrMapOvr>
    <a:masterClrMapping/>
  </p:clrMapOvr>
  <mc:AlternateContent xmlns:mc="http://schemas.openxmlformats.org/markup-compatibility/2006" xmlns:p14="http://schemas.microsoft.com/office/powerpoint/2010/main">
    <mc:Choice Requires="p14">
      <p:transition spd="slow" p14:dur="2000" advTm="6243"/>
    </mc:Choice>
    <mc:Fallback xmlns="">
      <p:transition spd="slow" advTm="624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D4F1AB3-64C1-2C05-F82F-94EA629BF51B}"/>
              </a:ext>
            </a:extLst>
          </p:cNvPr>
          <p:cNvPicPr>
            <a:picLocks noChangeAspect="1"/>
          </p:cNvPicPr>
          <p:nvPr/>
        </p:nvPicPr>
        <p:blipFill>
          <a:blip r:embed="rId3"/>
          <a:stretch>
            <a:fillRect/>
          </a:stretch>
        </p:blipFill>
        <p:spPr>
          <a:xfrm>
            <a:off x="168170" y="349114"/>
            <a:ext cx="4476065" cy="5842000"/>
          </a:xfrm>
          <a:prstGeom prst="rect">
            <a:avLst/>
          </a:prstGeom>
        </p:spPr>
      </p:pic>
      <p:pic>
        <p:nvPicPr>
          <p:cNvPr id="7" name="Afbeelding 6">
            <a:extLst>
              <a:ext uri="{FF2B5EF4-FFF2-40B4-BE49-F238E27FC236}">
                <a16:creationId xmlns:a16="http://schemas.microsoft.com/office/drawing/2014/main" id="{E1C9C46D-8693-103D-E2DA-965614BEBA12}"/>
              </a:ext>
            </a:extLst>
          </p:cNvPr>
          <p:cNvPicPr>
            <a:picLocks noChangeAspect="1"/>
          </p:cNvPicPr>
          <p:nvPr/>
        </p:nvPicPr>
        <p:blipFill>
          <a:blip r:embed="rId4"/>
          <a:stretch>
            <a:fillRect/>
          </a:stretch>
        </p:blipFill>
        <p:spPr>
          <a:xfrm>
            <a:off x="4870650" y="953199"/>
            <a:ext cx="3114571" cy="1208171"/>
          </a:xfrm>
          <a:prstGeom prst="rect">
            <a:avLst/>
          </a:prstGeom>
        </p:spPr>
      </p:pic>
      <p:pic>
        <p:nvPicPr>
          <p:cNvPr id="9" name="Afbeelding 8">
            <a:extLst>
              <a:ext uri="{FF2B5EF4-FFF2-40B4-BE49-F238E27FC236}">
                <a16:creationId xmlns:a16="http://schemas.microsoft.com/office/drawing/2014/main" id="{C6C7824A-1544-CBED-F843-355A79A60778}"/>
              </a:ext>
            </a:extLst>
          </p:cNvPr>
          <p:cNvPicPr>
            <a:picLocks noChangeAspect="1"/>
          </p:cNvPicPr>
          <p:nvPr/>
        </p:nvPicPr>
        <p:blipFill>
          <a:blip r:embed="rId5"/>
          <a:stretch>
            <a:fillRect/>
          </a:stretch>
        </p:blipFill>
        <p:spPr>
          <a:xfrm>
            <a:off x="8227415" y="508699"/>
            <a:ext cx="3780636" cy="4986580"/>
          </a:xfrm>
          <a:prstGeom prst="rect">
            <a:avLst/>
          </a:prstGeom>
        </p:spPr>
      </p:pic>
      <p:pic>
        <p:nvPicPr>
          <p:cNvPr id="11" name="Afbeelding 10">
            <a:extLst>
              <a:ext uri="{FF2B5EF4-FFF2-40B4-BE49-F238E27FC236}">
                <a16:creationId xmlns:a16="http://schemas.microsoft.com/office/drawing/2014/main" id="{17272710-154D-565C-F740-F09BEFF76FAA}"/>
              </a:ext>
            </a:extLst>
          </p:cNvPr>
          <p:cNvPicPr>
            <a:picLocks noChangeAspect="1"/>
          </p:cNvPicPr>
          <p:nvPr/>
        </p:nvPicPr>
        <p:blipFill>
          <a:blip r:embed="rId6"/>
          <a:stretch>
            <a:fillRect/>
          </a:stretch>
        </p:blipFill>
        <p:spPr>
          <a:xfrm>
            <a:off x="4783727" y="3001989"/>
            <a:ext cx="3322591" cy="3032213"/>
          </a:xfrm>
          <a:prstGeom prst="rect">
            <a:avLst/>
          </a:prstGeom>
        </p:spPr>
      </p:pic>
    </p:spTree>
    <p:extLst>
      <p:ext uri="{BB962C8B-B14F-4D97-AF65-F5344CB8AC3E}">
        <p14:creationId xmlns:p14="http://schemas.microsoft.com/office/powerpoint/2010/main" val="1378373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10C3CEEC-9338-884F-B455-358DAC1ADBCC}"/>
              </a:ext>
            </a:extLst>
          </p:cNvPr>
          <p:cNvPicPr>
            <a:picLocks noChangeAspect="1"/>
          </p:cNvPicPr>
          <p:nvPr/>
        </p:nvPicPr>
        <p:blipFill>
          <a:blip r:embed="rId4"/>
          <a:stretch>
            <a:fillRect/>
          </a:stretch>
        </p:blipFill>
        <p:spPr>
          <a:xfrm>
            <a:off x="10964519" y="187381"/>
            <a:ext cx="693802" cy="277521"/>
          </a:xfrm>
          <a:prstGeom prst="rect">
            <a:avLst/>
          </a:prstGeom>
        </p:spPr>
      </p:pic>
      <p:sp>
        <p:nvSpPr>
          <p:cNvPr id="5" name="Titel 2">
            <a:extLst>
              <a:ext uri="{FF2B5EF4-FFF2-40B4-BE49-F238E27FC236}">
                <a16:creationId xmlns:a16="http://schemas.microsoft.com/office/drawing/2014/main" id="{786B9901-CC09-5949-AA28-BEEB7169882F}"/>
              </a:ext>
            </a:extLst>
          </p:cNvPr>
          <p:cNvSpPr>
            <a:spLocks noGrp="1"/>
          </p:cNvSpPr>
          <p:nvPr>
            <p:ph type="ctrTitle"/>
          </p:nvPr>
        </p:nvSpPr>
        <p:spPr>
          <a:xfrm>
            <a:off x="533679" y="350548"/>
            <a:ext cx="4485740" cy="422386"/>
          </a:xfrm>
        </p:spPr>
        <p:txBody>
          <a:bodyPr>
            <a:normAutofit fontScale="90000"/>
          </a:bodyPr>
          <a:lstStyle/>
          <a:p>
            <a:r>
              <a:rPr lang="nl-NL" dirty="0"/>
              <a:t>Discussie &amp; Vragen</a:t>
            </a:r>
          </a:p>
        </p:txBody>
      </p:sp>
      <p:pic>
        <p:nvPicPr>
          <p:cNvPr id="7" name="Afbeelding 6">
            <a:extLst>
              <a:ext uri="{FF2B5EF4-FFF2-40B4-BE49-F238E27FC236}">
                <a16:creationId xmlns:a16="http://schemas.microsoft.com/office/drawing/2014/main" id="{9BC1278A-0A11-8E4A-BF77-F5F340272902}"/>
              </a:ext>
            </a:extLst>
          </p:cNvPr>
          <p:cNvPicPr>
            <a:picLocks noChangeAspect="1"/>
          </p:cNvPicPr>
          <p:nvPr/>
        </p:nvPicPr>
        <p:blipFill>
          <a:blip r:embed="rId5"/>
          <a:stretch>
            <a:fillRect/>
          </a:stretch>
        </p:blipFill>
        <p:spPr>
          <a:xfrm>
            <a:off x="1694346" y="6192703"/>
            <a:ext cx="1049164" cy="314749"/>
          </a:xfrm>
          <a:prstGeom prst="rect">
            <a:avLst/>
          </a:prstGeom>
        </p:spPr>
      </p:pic>
      <p:sp>
        <p:nvSpPr>
          <p:cNvPr id="10" name="Tijdelijke aanduiding voor tekst 2">
            <a:extLst>
              <a:ext uri="{FF2B5EF4-FFF2-40B4-BE49-F238E27FC236}">
                <a16:creationId xmlns:a16="http://schemas.microsoft.com/office/drawing/2014/main" id="{187DA71A-8FE8-B240-9844-BB1A2AADC1EF}"/>
              </a:ext>
            </a:extLst>
          </p:cNvPr>
          <p:cNvSpPr>
            <a:spLocks noGrp="1"/>
          </p:cNvSpPr>
          <p:nvPr>
            <p:ph type="body" sz="quarter" idx="10"/>
          </p:nvPr>
        </p:nvSpPr>
        <p:spPr>
          <a:xfrm>
            <a:off x="533679" y="904662"/>
            <a:ext cx="10597617" cy="5226679"/>
          </a:xfrm>
        </p:spPr>
        <p:txBody>
          <a:bodyPr>
            <a:normAutofit/>
          </a:bodyPr>
          <a:lstStyle/>
          <a:p>
            <a:r>
              <a:rPr lang="nl-NL" dirty="0"/>
              <a:t>Eerste reacties? </a:t>
            </a:r>
          </a:p>
          <a:p>
            <a:endParaRPr lang="nl-NL" dirty="0"/>
          </a:p>
          <a:p>
            <a:r>
              <a:rPr lang="nl-NL" dirty="0"/>
              <a:t>Reflectievragen:</a:t>
            </a:r>
          </a:p>
          <a:p>
            <a:pPr lvl="1"/>
            <a:r>
              <a:rPr lang="nl-NL" dirty="0"/>
              <a:t>Wat is jouw rol als tutor in de begeleiding van studenten?</a:t>
            </a:r>
          </a:p>
          <a:p>
            <a:pPr lvl="1"/>
            <a:r>
              <a:rPr lang="nl-NL" dirty="0"/>
              <a:t>Wanneer moet je de expertise van anderen erkennen?</a:t>
            </a:r>
          </a:p>
        </p:txBody>
      </p:sp>
      <p:sp>
        <p:nvSpPr>
          <p:cNvPr id="2" name="Rectangle 2">
            <a:extLst>
              <a:ext uri="{FF2B5EF4-FFF2-40B4-BE49-F238E27FC236}">
                <a16:creationId xmlns:a16="http://schemas.microsoft.com/office/drawing/2014/main" id="{40316889-20AF-A249-9157-80E660E510A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1545633099"/>
      </p:ext>
    </p:extLst>
  </p:cSld>
  <p:clrMapOvr>
    <a:masterClrMapping/>
  </p:clrMapOvr>
  <mc:AlternateContent xmlns:mc="http://schemas.openxmlformats.org/markup-compatibility/2006" xmlns:p14="http://schemas.microsoft.com/office/powerpoint/2010/main">
    <mc:Choice Requires="p14">
      <p:transition spd="slow" p14:dur="2000" advTm="52890"/>
    </mc:Choice>
    <mc:Fallback xmlns="">
      <p:transition spd="slow" advTm="528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10C3CEEC-9338-884F-B455-358DAC1ADBCC}"/>
              </a:ext>
            </a:extLst>
          </p:cNvPr>
          <p:cNvPicPr>
            <a:picLocks noChangeAspect="1"/>
          </p:cNvPicPr>
          <p:nvPr/>
        </p:nvPicPr>
        <p:blipFill>
          <a:blip r:embed="rId4"/>
          <a:stretch>
            <a:fillRect/>
          </a:stretch>
        </p:blipFill>
        <p:spPr>
          <a:xfrm>
            <a:off x="10964519" y="187381"/>
            <a:ext cx="693802" cy="277521"/>
          </a:xfrm>
          <a:prstGeom prst="rect">
            <a:avLst/>
          </a:prstGeom>
        </p:spPr>
      </p:pic>
      <p:sp>
        <p:nvSpPr>
          <p:cNvPr id="5" name="Titel 2">
            <a:extLst>
              <a:ext uri="{FF2B5EF4-FFF2-40B4-BE49-F238E27FC236}">
                <a16:creationId xmlns:a16="http://schemas.microsoft.com/office/drawing/2014/main" id="{786B9901-CC09-5949-AA28-BEEB7169882F}"/>
              </a:ext>
            </a:extLst>
          </p:cNvPr>
          <p:cNvSpPr>
            <a:spLocks noGrp="1"/>
          </p:cNvSpPr>
          <p:nvPr>
            <p:ph type="ctrTitle"/>
          </p:nvPr>
        </p:nvSpPr>
        <p:spPr>
          <a:xfrm>
            <a:off x="533679" y="350548"/>
            <a:ext cx="4485740" cy="422386"/>
          </a:xfrm>
        </p:spPr>
        <p:txBody>
          <a:bodyPr>
            <a:normAutofit fontScale="90000"/>
          </a:bodyPr>
          <a:lstStyle/>
          <a:p>
            <a:r>
              <a:rPr lang="nl-NL" dirty="0"/>
              <a:t>Let op!</a:t>
            </a:r>
          </a:p>
        </p:txBody>
      </p:sp>
      <p:pic>
        <p:nvPicPr>
          <p:cNvPr id="7" name="Afbeelding 6">
            <a:extLst>
              <a:ext uri="{FF2B5EF4-FFF2-40B4-BE49-F238E27FC236}">
                <a16:creationId xmlns:a16="http://schemas.microsoft.com/office/drawing/2014/main" id="{9BC1278A-0A11-8E4A-BF77-F5F340272902}"/>
              </a:ext>
            </a:extLst>
          </p:cNvPr>
          <p:cNvPicPr>
            <a:picLocks noChangeAspect="1"/>
          </p:cNvPicPr>
          <p:nvPr/>
        </p:nvPicPr>
        <p:blipFill>
          <a:blip r:embed="rId5"/>
          <a:stretch>
            <a:fillRect/>
          </a:stretch>
        </p:blipFill>
        <p:spPr>
          <a:xfrm>
            <a:off x="1694346" y="6192703"/>
            <a:ext cx="1049164" cy="314749"/>
          </a:xfrm>
          <a:prstGeom prst="rect">
            <a:avLst/>
          </a:prstGeom>
        </p:spPr>
      </p:pic>
      <p:sp>
        <p:nvSpPr>
          <p:cNvPr id="10" name="Tijdelijke aanduiding voor tekst 2">
            <a:extLst>
              <a:ext uri="{FF2B5EF4-FFF2-40B4-BE49-F238E27FC236}">
                <a16:creationId xmlns:a16="http://schemas.microsoft.com/office/drawing/2014/main" id="{187DA71A-8FE8-B240-9844-BB1A2AADC1EF}"/>
              </a:ext>
            </a:extLst>
          </p:cNvPr>
          <p:cNvSpPr>
            <a:spLocks noGrp="1"/>
          </p:cNvSpPr>
          <p:nvPr>
            <p:ph type="body" sz="quarter" idx="10"/>
          </p:nvPr>
        </p:nvSpPr>
        <p:spPr>
          <a:xfrm>
            <a:off x="533679" y="904662"/>
            <a:ext cx="10597617" cy="5226679"/>
          </a:xfrm>
        </p:spPr>
        <p:txBody>
          <a:bodyPr>
            <a:normAutofit/>
          </a:bodyPr>
          <a:lstStyle/>
          <a:p>
            <a:pPr>
              <a:lnSpc>
                <a:spcPct val="150000"/>
              </a:lnSpc>
            </a:pPr>
            <a:r>
              <a:rPr lang="en-US" sz="2000" dirty="0" err="1"/>
              <a:t>Belangrijk</a:t>
            </a:r>
            <a:r>
              <a:rPr lang="en-US" sz="2000" dirty="0"/>
              <a:t>: GDPR (AVG) – data in het dashboard is van de student.</a:t>
            </a:r>
          </a:p>
          <a:p>
            <a:pPr>
              <a:lnSpc>
                <a:spcPct val="150000"/>
              </a:lnSpc>
            </a:pPr>
            <a:r>
              <a:rPr lang="en-US" sz="2000" dirty="0" err="1"/>
              <a:t>Vraag</a:t>
            </a:r>
            <a:r>
              <a:rPr lang="en-US" sz="2000" dirty="0"/>
              <a:t> </a:t>
            </a:r>
            <a:r>
              <a:rPr lang="en-US" sz="2000" dirty="0" err="1"/>
              <a:t>niet</a:t>
            </a:r>
            <a:r>
              <a:rPr lang="en-US" sz="2000" dirty="0"/>
              <a:t>: ‘Wat was je score op Planning?’ of ‘Wil je </a:t>
            </a:r>
            <a:r>
              <a:rPr lang="en-US" sz="2000" dirty="0" err="1"/>
              <a:t>jouw</a:t>
            </a:r>
            <a:r>
              <a:rPr lang="en-US" sz="2000" dirty="0"/>
              <a:t> dashboard laten </a:t>
            </a:r>
            <a:r>
              <a:rPr lang="en-US" sz="2000" dirty="0" err="1"/>
              <a:t>zien</a:t>
            </a:r>
            <a:r>
              <a:rPr lang="en-US" sz="2000" dirty="0"/>
              <a:t>?’. </a:t>
            </a:r>
          </a:p>
          <a:p>
            <a:pPr>
              <a:lnSpc>
                <a:spcPct val="150000"/>
              </a:lnSpc>
            </a:pPr>
            <a:r>
              <a:rPr lang="en-US" sz="2000" dirty="0" err="1"/>
              <a:t>Vraag</a:t>
            </a:r>
            <a:r>
              <a:rPr lang="en-US" sz="2000" dirty="0"/>
              <a:t>:</a:t>
            </a:r>
          </a:p>
          <a:p>
            <a:pPr lvl="1">
              <a:lnSpc>
                <a:spcPct val="150000"/>
              </a:lnSpc>
            </a:pPr>
            <a:r>
              <a:rPr lang="en-US" sz="2000" dirty="0"/>
              <a:t>‘Wat </a:t>
            </a:r>
            <a:r>
              <a:rPr lang="en-US" sz="2000" dirty="0" err="1"/>
              <a:t>viel</a:t>
            </a:r>
            <a:r>
              <a:rPr lang="en-US" sz="2000" dirty="0"/>
              <a:t> je op </a:t>
            </a:r>
            <a:r>
              <a:rPr lang="en-US" sz="2000" dirty="0" err="1"/>
              <a:t>aan</a:t>
            </a:r>
            <a:r>
              <a:rPr lang="en-US" sz="2000" dirty="0"/>
              <a:t> je scores?’ of</a:t>
            </a:r>
          </a:p>
          <a:p>
            <a:pPr lvl="1">
              <a:lnSpc>
                <a:spcPct val="150000"/>
              </a:lnSpc>
            </a:pPr>
            <a:r>
              <a:rPr lang="en-US" sz="2000" dirty="0"/>
              <a:t>‘Wat </a:t>
            </a:r>
            <a:r>
              <a:rPr lang="en-US" sz="2000" dirty="0" err="1"/>
              <a:t>wil</a:t>
            </a:r>
            <a:r>
              <a:rPr lang="en-US" sz="2000" dirty="0"/>
              <a:t> je </a:t>
            </a:r>
            <a:r>
              <a:rPr lang="en-US" sz="2000" dirty="0" err="1"/>
              <a:t>delen</a:t>
            </a:r>
            <a:r>
              <a:rPr lang="en-US" sz="2000" dirty="0"/>
              <a:t> over je </a:t>
            </a:r>
            <a:r>
              <a:rPr lang="en-US" sz="2000" dirty="0" err="1"/>
              <a:t>visualisaties</a:t>
            </a:r>
            <a:r>
              <a:rPr lang="en-US" sz="2000" dirty="0"/>
              <a:t>?’ of </a:t>
            </a:r>
          </a:p>
          <a:p>
            <a:pPr lvl="1">
              <a:lnSpc>
                <a:spcPct val="150000"/>
              </a:lnSpc>
            </a:pPr>
            <a:r>
              <a:rPr lang="en-US" sz="2000" dirty="0"/>
              <a:t>‘</a:t>
            </a:r>
            <a:r>
              <a:rPr lang="en-US" sz="2000" dirty="0" err="1"/>
              <a:t>Herken</a:t>
            </a:r>
            <a:r>
              <a:rPr lang="en-US" sz="2000" dirty="0"/>
              <a:t> je </a:t>
            </a:r>
            <a:r>
              <a:rPr lang="en-US" sz="2000" dirty="0" err="1"/>
              <a:t>jezelf</a:t>
            </a:r>
            <a:r>
              <a:rPr lang="en-US" sz="2000" dirty="0"/>
              <a:t> in de scores?’ </a:t>
            </a:r>
          </a:p>
          <a:p>
            <a:pPr lvl="1">
              <a:lnSpc>
                <a:spcPct val="150000"/>
              </a:lnSpc>
            </a:pPr>
            <a:r>
              <a:rPr lang="en-US" sz="2000" dirty="0">
                <a:sym typeface="Wingdings" pitchFamily="2" charset="2"/>
              </a:rPr>
              <a:t>‘</a:t>
            </a:r>
            <a:r>
              <a:rPr lang="en-US" sz="2000" dirty="0" err="1">
                <a:sym typeface="Wingdings" pitchFamily="2" charset="2"/>
              </a:rPr>
              <a:t>Waar</a:t>
            </a:r>
            <a:r>
              <a:rPr lang="en-US" sz="2000" dirty="0">
                <a:sym typeface="Wingdings" pitchFamily="2" charset="2"/>
              </a:rPr>
              <a:t> </a:t>
            </a:r>
            <a:r>
              <a:rPr lang="en-US" sz="2000" dirty="0" err="1">
                <a:sym typeface="Wingdings" pitchFamily="2" charset="2"/>
              </a:rPr>
              <a:t>zou</a:t>
            </a:r>
            <a:r>
              <a:rPr lang="en-US" sz="2000" dirty="0">
                <a:sym typeface="Wingdings" pitchFamily="2" charset="2"/>
              </a:rPr>
              <a:t> je </a:t>
            </a:r>
            <a:r>
              <a:rPr lang="en-US" sz="2000" dirty="0" err="1">
                <a:sym typeface="Wingdings" pitchFamily="2" charset="2"/>
              </a:rPr>
              <a:t>graag</a:t>
            </a:r>
            <a:r>
              <a:rPr lang="en-US" sz="2000" dirty="0">
                <a:sym typeface="Wingdings" pitchFamily="2" charset="2"/>
              </a:rPr>
              <a:t> </a:t>
            </a:r>
            <a:r>
              <a:rPr lang="en-US" sz="2000" dirty="0" err="1">
                <a:sym typeface="Wingdings" pitchFamily="2" charset="2"/>
              </a:rPr>
              <a:t>aan</a:t>
            </a:r>
            <a:r>
              <a:rPr lang="en-US" sz="2000" dirty="0">
                <a:sym typeface="Wingdings" pitchFamily="2" charset="2"/>
              </a:rPr>
              <a:t> </a:t>
            </a:r>
            <a:r>
              <a:rPr lang="en-US" sz="2000" dirty="0" err="1">
                <a:sym typeface="Wingdings" pitchFamily="2" charset="2"/>
              </a:rPr>
              <a:t>willen</a:t>
            </a:r>
            <a:r>
              <a:rPr lang="en-US" sz="2000" dirty="0">
                <a:sym typeface="Wingdings" pitchFamily="2" charset="2"/>
              </a:rPr>
              <a:t> </a:t>
            </a:r>
            <a:r>
              <a:rPr lang="en-US" sz="2000" dirty="0" err="1">
                <a:sym typeface="Wingdings" pitchFamily="2" charset="2"/>
              </a:rPr>
              <a:t>werken</a:t>
            </a:r>
            <a:r>
              <a:rPr lang="en-US" sz="2000" dirty="0">
                <a:sym typeface="Wingdings" pitchFamily="2" charset="2"/>
              </a:rPr>
              <a:t> </a:t>
            </a:r>
            <a:r>
              <a:rPr lang="en-US" sz="2000" dirty="0" err="1">
                <a:sym typeface="Wingdings" pitchFamily="2" charset="2"/>
              </a:rPr>
              <a:t>en</a:t>
            </a:r>
            <a:r>
              <a:rPr lang="en-US" sz="2000" dirty="0">
                <a:sym typeface="Wingdings" pitchFamily="2" charset="2"/>
              </a:rPr>
              <a:t> hoe </a:t>
            </a:r>
            <a:r>
              <a:rPr lang="en-US" sz="2000" dirty="0" err="1">
                <a:sym typeface="Wingdings" pitchFamily="2" charset="2"/>
              </a:rPr>
              <a:t>kan</a:t>
            </a:r>
            <a:r>
              <a:rPr lang="en-US" sz="2000" dirty="0">
                <a:sym typeface="Wingdings" pitchFamily="2" charset="2"/>
              </a:rPr>
              <a:t> </a:t>
            </a:r>
            <a:r>
              <a:rPr lang="en-US" sz="2000" dirty="0" err="1">
                <a:sym typeface="Wingdings" pitchFamily="2" charset="2"/>
              </a:rPr>
              <a:t>ik</a:t>
            </a:r>
            <a:r>
              <a:rPr lang="en-US" sz="2000" dirty="0">
                <a:sym typeface="Wingdings" pitchFamily="2" charset="2"/>
              </a:rPr>
              <a:t> </a:t>
            </a:r>
            <a:r>
              <a:rPr lang="en-US" sz="2000" dirty="0" err="1">
                <a:sym typeface="Wingdings" pitchFamily="2" charset="2"/>
              </a:rPr>
              <a:t>jou</a:t>
            </a:r>
            <a:r>
              <a:rPr lang="en-US" sz="2000" dirty="0">
                <a:sym typeface="Wingdings" pitchFamily="2" charset="2"/>
              </a:rPr>
              <a:t> </a:t>
            </a:r>
            <a:r>
              <a:rPr lang="en-US" sz="2000" dirty="0" err="1">
                <a:sym typeface="Wingdings" pitchFamily="2" charset="2"/>
              </a:rPr>
              <a:t>daarbij</a:t>
            </a:r>
            <a:r>
              <a:rPr lang="en-US" sz="2000" dirty="0">
                <a:sym typeface="Wingdings" pitchFamily="2" charset="2"/>
              </a:rPr>
              <a:t> </a:t>
            </a:r>
            <a:r>
              <a:rPr lang="en-US" sz="2000" dirty="0" err="1">
                <a:sym typeface="Wingdings" pitchFamily="2" charset="2"/>
              </a:rPr>
              <a:t>helpen</a:t>
            </a:r>
            <a:r>
              <a:rPr lang="en-US" sz="2000" dirty="0">
                <a:sym typeface="Wingdings" pitchFamily="2" charset="2"/>
              </a:rPr>
              <a:t>?’</a:t>
            </a:r>
          </a:p>
          <a:p>
            <a:pPr>
              <a:lnSpc>
                <a:spcPct val="150000"/>
              </a:lnSpc>
            </a:pPr>
            <a:r>
              <a:rPr lang="en-US" sz="2000" dirty="0" err="1">
                <a:sym typeface="Wingdings" pitchFamily="2" charset="2"/>
              </a:rPr>
              <a:t>Zodat</a:t>
            </a:r>
            <a:r>
              <a:rPr lang="en-US" sz="2000" dirty="0">
                <a:sym typeface="Wingdings" pitchFamily="2" charset="2"/>
              </a:rPr>
              <a:t> </a:t>
            </a:r>
            <a:r>
              <a:rPr lang="en-US" sz="2000" dirty="0" err="1">
                <a:sym typeface="Wingdings" pitchFamily="2" charset="2"/>
              </a:rPr>
              <a:t>niemand</a:t>
            </a:r>
            <a:r>
              <a:rPr lang="en-US" sz="2000" dirty="0">
                <a:sym typeface="Wingdings" pitchFamily="2" charset="2"/>
              </a:rPr>
              <a:t> in de </a:t>
            </a:r>
            <a:r>
              <a:rPr lang="en-US" sz="2000" dirty="0" err="1">
                <a:sym typeface="Wingdings" pitchFamily="2" charset="2"/>
              </a:rPr>
              <a:t>problemen</a:t>
            </a:r>
            <a:r>
              <a:rPr lang="en-US" sz="2000" dirty="0">
                <a:sym typeface="Wingdings" pitchFamily="2" charset="2"/>
              </a:rPr>
              <a:t> </a:t>
            </a:r>
            <a:r>
              <a:rPr lang="en-US" sz="2000" dirty="0" err="1">
                <a:sym typeface="Wingdings" pitchFamily="2" charset="2"/>
              </a:rPr>
              <a:t>komt</a:t>
            </a:r>
            <a:r>
              <a:rPr lang="en-US" sz="2000" dirty="0">
                <a:sym typeface="Wingdings" pitchFamily="2" charset="2"/>
              </a:rPr>
              <a:t>  </a:t>
            </a:r>
            <a:endParaRPr lang="en-US" sz="2000" dirty="0"/>
          </a:p>
        </p:txBody>
      </p:sp>
      <p:sp>
        <p:nvSpPr>
          <p:cNvPr id="2" name="Rectangle 2">
            <a:extLst>
              <a:ext uri="{FF2B5EF4-FFF2-40B4-BE49-F238E27FC236}">
                <a16:creationId xmlns:a16="http://schemas.microsoft.com/office/drawing/2014/main" id="{40316889-20AF-A249-9157-80E660E510A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2488232940"/>
      </p:ext>
    </p:extLst>
  </p:cSld>
  <p:clrMapOvr>
    <a:masterClrMapping/>
  </p:clrMapOvr>
  <mc:AlternateContent xmlns:mc="http://schemas.openxmlformats.org/markup-compatibility/2006" xmlns:p14="http://schemas.microsoft.com/office/powerpoint/2010/main">
    <mc:Choice Requires="p14">
      <p:transition spd="slow" p14:dur="2000" advTm="52890"/>
    </mc:Choice>
    <mc:Fallback xmlns="">
      <p:transition spd="slow" advTm="528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10C3CEEC-9338-884F-B455-358DAC1ADBCC}"/>
              </a:ext>
            </a:extLst>
          </p:cNvPr>
          <p:cNvPicPr>
            <a:picLocks noChangeAspect="1"/>
          </p:cNvPicPr>
          <p:nvPr/>
        </p:nvPicPr>
        <p:blipFill>
          <a:blip r:embed="rId4"/>
          <a:stretch>
            <a:fillRect/>
          </a:stretch>
        </p:blipFill>
        <p:spPr>
          <a:xfrm>
            <a:off x="10972800" y="187381"/>
            <a:ext cx="685521" cy="274209"/>
          </a:xfrm>
          <a:prstGeom prst="rect">
            <a:avLst/>
          </a:prstGeom>
        </p:spPr>
      </p:pic>
      <p:sp>
        <p:nvSpPr>
          <p:cNvPr id="5" name="Titel 2">
            <a:extLst>
              <a:ext uri="{FF2B5EF4-FFF2-40B4-BE49-F238E27FC236}">
                <a16:creationId xmlns:a16="http://schemas.microsoft.com/office/drawing/2014/main" id="{786B9901-CC09-5949-AA28-BEEB7169882F}"/>
              </a:ext>
            </a:extLst>
          </p:cNvPr>
          <p:cNvSpPr>
            <a:spLocks noGrp="1"/>
          </p:cNvSpPr>
          <p:nvPr>
            <p:ph type="ctrTitle"/>
          </p:nvPr>
        </p:nvSpPr>
        <p:spPr>
          <a:xfrm>
            <a:off x="533679" y="335044"/>
            <a:ext cx="6520264" cy="422386"/>
          </a:xfrm>
        </p:spPr>
        <p:txBody>
          <a:bodyPr>
            <a:normAutofit fontScale="90000"/>
          </a:bodyPr>
          <a:lstStyle/>
          <a:p>
            <a:r>
              <a:rPr lang="en-US" dirty="0" err="1"/>
              <a:t>Afsluitende</a:t>
            </a:r>
            <a:r>
              <a:rPr lang="en-US" dirty="0"/>
              <a:t> </a:t>
            </a:r>
            <a:r>
              <a:rPr lang="en-US" dirty="0" err="1"/>
              <a:t>opmerkingen</a:t>
            </a:r>
            <a:endParaRPr lang="en-US" dirty="0"/>
          </a:p>
        </p:txBody>
      </p:sp>
      <p:sp>
        <p:nvSpPr>
          <p:cNvPr id="10" name="Tijdelijke aanduiding voor tekst 2">
            <a:extLst>
              <a:ext uri="{FF2B5EF4-FFF2-40B4-BE49-F238E27FC236}">
                <a16:creationId xmlns:a16="http://schemas.microsoft.com/office/drawing/2014/main" id="{187DA71A-8FE8-B240-9844-BB1A2AADC1EF}"/>
              </a:ext>
            </a:extLst>
          </p:cNvPr>
          <p:cNvSpPr>
            <a:spLocks noGrp="1"/>
          </p:cNvSpPr>
          <p:nvPr>
            <p:ph type="body" sz="quarter" idx="10"/>
          </p:nvPr>
        </p:nvSpPr>
        <p:spPr>
          <a:xfrm>
            <a:off x="533679" y="1033695"/>
            <a:ext cx="11368511" cy="4863168"/>
          </a:xfrm>
        </p:spPr>
        <p:txBody>
          <a:bodyPr>
            <a:noAutofit/>
          </a:bodyPr>
          <a:lstStyle/>
          <a:p>
            <a:pPr>
              <a:lnSpc>
                <a:spcPct val="150000"/>
              </a:lnSpc>
            </a:pPr>
            <a:r>
              <a:rPr lang="en-US" sz="2000" dirty="0" err="1"/>
              <a:t>Bedankt</a:t>
            </a:r>
            <a:r>
              <a:rPr lang="en-US" sz="2000" dirty="0"/>
              <a:t> </a:t>
            </a:r>
            <a:r>
              <a:rPr lang="en-US" sz="2000" dirty="0" err="1"/>
              <a:t>voor</a:t>
            </a:r>
            <a:r>
              <a:rPr lang="en-US" sz="2000" dirty="0"/>
              <a:t> </a:t>
            </a:r>
            <a:r>
              <a:rPr lang="en-US" sz="2000" dirty="0" err="1"/>
              <a:t>jullie</a:t>
            </a:r>
            <a:r>
              <a:rPr lang="en-US" sz="2000" dirty="0"/>
              <a:t> </a:t>
            </a:r>
            <a:r>
              <a:rPr lang="en-US" sz="2000" dirty="0" err="1"/>
              <a:t>deelname</a:t>
            </a:r>
            <a:r>
              <a:rPr lang="en-US" sz="2000" dirty="0"/>
              <a:t>!</a:t>
            </a:r>
          </a:p>
          <a:p>
            <a:pPr>
              <a:lnSpc>
                <a:spcPct val="150000"/>
              </a:lnSpc>
            </a:pPr>
            <a:r>
              <a:rPr lang="en-US" sz="2000" dirty="0" err="1"/>
              <a:t>Bij</a:t>
            </a:r>
            <a:r>
              <a:rPr lang="en-US" sz="2000" dirty="0"/>
              <a:t> </a:t>
            </a:r>
            <a:r>
              <a:rPr lang="en-US" sz="2000" dirty="0" err="1"/>
              <a:t>vragen</a:t>
            </a:r>
            <a:r>
              <a:rPr lang="en-US" sz="2000" dirty="0"/>
              <a:t>, neem contact op met (...)</a:t>
            </a:r>
            <a:endParaRPr lang="en-US" sz="2400" dirty="0"/>
          </a:p>
          <a:p>
            <a:pPr lvl="1">
              <a:lnSpc>
                <a:spcPct val="150000"/>
              </a:lnSpc>
            </a:pPr>
            <a:endParaRPr lang="en-US" sz="2400" dirty="0"/>
          </a:p>
          <a:p>
            <a:pPr>
              <a:lnSpc>
                <a:spcPct val="150000"/>
              </a:lnSpc>
            </a:pPr>
            <a:endParaRPr lang="en-US" sz="2000" dirty="0"/>
          </a:p>
        </p:txBody>
      </p:sp>
      <p:sp>
        <p:nvSpPr>
          <p:cNvPr id="4" name="Tekstvak 3">
            <a:extLst>
              <a:ext uri="{FF2B5EF4-FFF2-40B4-BE49-F238E27FC236}">
                <a16:creationId xmlns:a16="http://schemas.microsoft.com/office/drawing/2014/main" id="{DAFF98C0-48AF-6640-A396-311C8CCE0465}"/>
              </a:ext>
            </a:extLst>
          </p:cNvPr>
          <p:cNvSpPr txBox="1"/>
          <p:nvPr/>
        </p:nvSpPr>
        <p:spPr>
          <a:xfrm>
            <a:off x="9521371" y="6212114"/>
            <a:ext cx="184731" cy="369332"/>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3900743378"/>
      </p:ext>
    </p:extLst>
  </p:cSld>
  <p:clrMapOvr>
    <a:masterClrMapping/>
  </p:clrMapOvr>
  <mc:AlternateContent xmlns:mc="http://schemas.openxmlformats.org/markup-compatibility/2006" xmlns:p14="http://schemas.microsoft.com/office/powerpoint/2010/main">
    <mc:Choice Requires="p14">
      <p:transition spd="slow" p14:dur="2000" advTm="52890"/>
    </mc:Choice>
    <mc:Fallback xmlns="">
      <p:transition spd="slow" advTm="5289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10C3CEEC-9338-884F-B455-358DAC1ADBCC}"/>
              </a:ext>
            </a:extLst>
          </p:cNvPr>
          <p:cNvPicPr>
            <a:picLocks noChangeAspect="1"/>
          </p:cNvPicPr>
          <p:nvPr/>
        </p:nvPicPr>
        <p:blipFill>
          <a:blip r:embed="rId4"/>
          <a:stretch>
            <a:fillRect/>
          </a:stretch>
        </p:blipFill>
        <p:spPr>
          <a:xfrm>
            <a:off x="10972800" y="187381"/>
            <a:ext cx="685521" cy="274209"/>
          </a:xfrm>
          <a:prstGeom prst="rect">
            <a:avLst/>
          </a:prstGeom>
        </p:spPr>
      </p:pic>
      <p:sp>
        <p:nvSpPr>
          <p:cNvPr id="5" name="Titel 2">
            <a:extLst>
              <a:ext uri="{FF2B5EF4-FFF2-40B4-BE49-F238E27FC236}">
                <a16:creationId xmlns:a16="http://schemas.microsoft.com/office/drawing/2014/main" id="{786B9901-CC09-5949-AA28-BEEB7169882F}"/>
              </a:ext>
            </a:extLst>
          </p:cNvPr>
          <p:cNvSpPr>
            <a:spLocks noGrp="1"/>
          </p:cNvSpPr>
          <p:nvPr>
            <p:ph type="ctrTitle"/>
          </p:nvPr>
        </p:nvSpPr>
        <p:spPr>
          <a:xfrm>
            <a:off x="533679" y="335044"/>
            <a:ext cx="6520264" cy="422386"/>
          </a:xfrm>
        </p:spPr>
        <p:txBody>
          <a:bodyPr>
            <a:normAutofit fontScale="90000"/>
          </a:bodyPr>
          <a:lstStyle/>
          <a:p>
            <a:r>
              <a:rPr lang="en-US" dirty="0"/>
              <a:t>Welkom!</a:t>
            </a:r>
          </a:p>
        </p:txBody>
      </p:sp>
      <p:sp>
        <p:nvSpPr>
          <p:cNvPr id="10" name="Tijdelijke aanduiding voor tekst 2">
            <a:extLst>
              <a:ext uri="{FF2B5EF4-FFF2-40B4-BE49-F238E27FC236}">
                <a16:creationId xmlns:a16="http://schemas.microsoft.com/office/drawing/2014/main" id="{187DA71A-8FE8-B240-9844-BB1A2AADC1EF}"/>
              </a:ext>
            </a:extLst>
          </p:cNvPr>
          <p:cNvSpPr>
            <a:spLocks noGrp="1"/>
          </p:cNvSpPr>
          <p:nvPr>
            <p:ph type="body" sz="quarter" idx="10"/>
          </p:nvPr>
        </p:nvSpPr>
        <p:spPr>
          <a:xfrm>
            <a:off x="533678" y="757429"/>
            <a:ext cx="11368511" cy="5435273"/>
          </a:xfrm>
        </p:spPr>
        <p:txBody>
          <a:bodyPr>
            <a:noAutofit/>
          </a:bodyPr>
          <a:lstStyle/>
          <a:p>
            <a:pPr marL="0" indent="0">
              <a:lnSpc>
                <a:spcPct val="150000"/>
              </a:lnSpc>
              <a:buNone/>
            </a:pPr>
            <a:endParaRPr lang="nl-NL" sz="2400" dirty="0"/>
          </a:p>
          <a:p>
            <a:pPr>
              <a:lnSpc>
                <a:spcPct val="150000"/>
              </a:lnSpc>
            </a:pPr>
            <a:r>
              <a:rPr lang="nl-NL" sz="2400" dirty="0"/>
              <a:t>Doel: Gezamenlijke visie vormen over de begeleiding en de rol van het Thermos Dashboard. </a:t>
            </a:r>
          </a:p>
          <a:p>
            <a:pPr marL="0" indent="0">
              <a:lnSpc>
                <a:spcPct val="150000"/>
              </a:lnSpc>
              <a:buNone/>
            </a:pPr>
            <a:endParaRPr lang="nl-NL" sz="2400" dirty="0"/>
          </a:p>
          <a:p>
            <a:pPr>
              <a:lnSpc>
                <a:spcPct val="150000"/>
              </a:lnSpc>
            </a:pPr>
            <a:r>
              <a:rPr lang="nl-NL" sz="2400" dirty="0"/>
              <a:t>Planning:</a:t>
            </a:r>
          </a:p>
          <a:p>
            <a:pPr marL="0" indent="0">
              <a:lnSpc>
                <a:spcPct val="150000"/>
              </a:lnSpc>
              <a:buNone/>
            </a:pPr>
            <a:r>
              <a:rPr lang="nl-NL" sz="2400" dirty="0"/>
              <a:t>	Doorverwijzingsmogelijkheden binnen de UU: “Bij wie kan ik terecht?”.</a:t>
            </a:r>
          </a:p>
          <a:p>
            <a:pPr marL="0" indent="0">
              <a:lnSpc>
                <a:spcPct val="150000"/>
              </a:lnSpc>
              <a:buNone/>
            </a:pPr>
            <a:r>
              <a:rPr lang="nl-NL" sz="2400" dirty="0"/>
              <a:t>	Werkvorm: praten over de rol van de tutor in verschillende casussen. </a:t>
            </a:r>
          </a:p>
          <a:p>
            <a:pPr marL="0" indent="0">
              <a:lnSpc>
                <a:spcPct val="150000"/>
              </a:lnSpc>
              <a:buNone/>
            </a:pPr>
            <a:r>
              <a:rPr lang="nl-NL" sz="2400" dirty="0"/>
              <a:t>	Discussie en vragen</a:t>
            </a:r>
          </a:p>
          <a:p>
            <a:pPr marL="0" indent="0">
              <a:lnSpc>
                <a:spcPct val="150000"/>
              </a:lnSpc>
              <a:buNone/>
            </a:pPr>
            <a:r>
              <a:rPr lang="nl-NL" sz="2400" dirty="0"/>
              <a:t>	Plenaire afsluiting </a:t>
            </a:r>
          </a:p>
          <a:p>
            <a:pPr marL="0" indent="0">
              <a:lnSpc>
                <a:spcPct val="150000"/>
              </a:lnSpc>
              <a:buNone/>
            </a:pPr>
            <a:r>
              <a:rPr lang="nl-NL" sz="2400" dirty="0"/>
              <a:t>	</a:t>
            </a:r>
          </a:p>
          <a:p>
            <a:pPr marL="0" indent="0">
              <a:lnSpc>
                <a:spcPct val="150000"/>
              </a:lnSpc>
              <a:buNone/>
            </a:pPr>
            <a:r>
              <a:rPr lang="en-US" sz="2400" dirty="0"/>
              <a:t>	</a:t>
            </a:r>
          </a:p>
        </p:txBody>
      </p:sp>
      <p:sp>
        <p:nvSpPr>
          <p:cNvPr id="4" name="Tekstvak 3">
            <a:extLst>
              <a:ext uri="{FF2B5EF4-FFF2-40B4-BE49-F238E27FC236}">
                <a16:creationId xmlns:a16="http://schemas.microsoft.com/office/drawing/2014/main" id="{DAFF98C0-48AF-6640-A396-311C8CCE0465}"/>
              </a:ext>
            </a:extLst>
          </p:cNvPr>
          <p:cNvSpPr txBox="1"/>
          <p:nvPr/>
        </p:nvSpPr>
        <p:spPr>
          <a:xfrm>
            <a:off x="9521371" y="6212114"/>
            <a:ext cx="184731" cy="369332"/>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874903068"/>
      </p:ext>
    </p:extLst>
  </p:cSld>
  <p:clrMapOvr>
    <a:masterClrMapping/>
  </p:clrMapOvr>
  <mc:AlternateContent xmlns:mc="http://schemas.openxmlformats.org/markup-compatibility/2006" xmlns:p14="http://schemas.microsoft.com/office/powerpoint/2010/main">
    <mc:Choice Requires="p14">
      <p:transition spd="slow" p14:dur="2000" advTm="52890"/>
    </mc:Choice>
    <mc:Fallback xmlns="">
      <p:transition spd="slow" advTm="5289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10C3CEEC-9338-884F-B455-358DAC1ADBCC}"/>
              </a:ext>
            </a:extLst>
          </p:cNvPr>
          <p:cNvPicPr>
            <a:picLocks noChangeAspect="1"/>
          </p:cNvPicPr>
          <p:nvPr/>
        </p:nvPicPr>
        <p:blipFill>
          <a:blip r:embed="rId4"/>
          <a:stretch>
            <a:fillRect/>
          </a:stretch>
        </p:blipFill>
        <p:spPr>
          <a:xfrm>
            <a:off x="10964519" y="187381"/>
            <a:ext cx="693802" cy="277521"/>
          </a:xfrm>
          <a:prstGeom prst="rect">
            <a:avLst/>
          </a:prstGeom>
        </p:spPr>
      </p:pic>
      <p:sp>
        <p:nvSpPr>
          <p:cNvPr id="5" name="Titel 2">
            <a:extLst>
              <a:ext uri="{FF2B5EF4-FFF2-40B4-BE49-F238E27FC236}">
                <a16:creationId xmlns:a16="http://schemas.microsoft.com/office/drawing/2014/main" id="{786B9901-CC09-5949-AA28-BEEB7169882F}"/>
              </a:ext>
            </a:extLst>
          </p:cNvPr>
          <p:cNvSpPr>
            <a:spLocks noGrp="1"/>
          </p:cNvSpPr>
          <p:nvPr>
            <p:ph type="ctrTitle"/>
          </p:nvPr>
        </p:nvSpPr>
        <p:spPr>
          <a:xfrm>
            <a:off x="533679" y="350548"/>
            <a:ext cx="4485740" cy="422386"/>
          </a:xfrm>
        </p:spPr>
        <p:txBody>
          <a:bodyPr>
            <a:normAutofit fontScale="90000"/>
          </a:bodyPr>
          <a:lstStyle/>
          <a:p>
            <a:r>
              <a:rPr lang="nl-NL" dirty="0"/>
              <a:t>Casussen</a:t>
            </a:r>
          </a:p>
        </p:txBody>
      </p:sp>
      <p:sp>
        <p:nvSpPr>
          <p:cNvPr id="10" name="Tijdelijke aanduiding voor tekst 2">
            <a:extLst>
              <a:ext uri="{FF2B5EF4-FFF2-40B4-BE49-F238E27FC236}">
                <a16:creationId xmlns:a16="http://schemas.microsoft.com/office/drawing/2014/main" id="{187DA71A-8FE8-B240-9844-BB1A2AADC1EF}"/>
              </a:ext>
            </a:extLst>
          </p:cNvPr>
          <p:cNvSpPr>
            <a:spLocks noGrp="1"/>
          </p:cNvSpPr>
          <p:nvPr>
            <p:ph type="body" sz="quarter" idx="10"/>
          </p:nvPr>
        </p:nvSpPr>
        <p:spPr>
          <a:xfrm>
            <a:off x="533679" y="904662"/>
            <a:ext cx="10597617" cy="5226679"/>
          </a:xfrm>
        </p:spPr>
        <p:txBody>
          <a:bodyPr>
            <a:normAutofit/>
          </a:bodyPr>
          <a:lstStyle/>
          <a:p>
            <a:r>
              <a:rPr lang="nl-NL" dirty="0"/>
              <a:t>Werkvorm: We gaan praten over verschillende casussen waarin studenten naar jou toekomen voor een gesprek over hun dashboard. De belangrijkste vraag voor elke casus is: </a:t>
            </a:r>
            <a:r>
              <a:rPr lang="nl-NL" b="1" i="1" dirty="0"/>
              <a:t>Wat is jouw rol als tutor? </a:t>
            </a:r>
            <a:r>
              <a:rPr lang="nl-NL" dirty="0"/>
              <a:t>Verwijs je de student door voor hulp (zoals de studieadviseur of </a:t>
            </a:r>
            <a:r>
              <a:rPr lang="nl-NL" dirty="0" err="1"/>
              <a:t>Skillslab</a:t>
            </a:r>
            <a:r>
              <a:rPr lang="nl-NL" dirty="0"/>
              <a:t>) of niet?</a:t>
            </a:r>
          </a:p>
          <a:p>
            <a:endParaRPr lang="en-US" dirty="0"/>
          </a:p>
          <a:p>
            <a:pPr marL="0" indent="0">
              <a:buNone/>
            </a:pPr>
            <a:endParaRPr lang="en-US" b="1" i="1" dirty="0"/>
          </a:p>
        </p:txBody>
      </p:sp>
      <p:sp>
        <p:nvSpPr>
          <p:cNvPr id="2" name="Rectangle 2">
            <a:extLst>
              <a:ext uri="{FF2B5EF4-FFF2-40B4-BE49-F238E27FC236}">
                <a16:creationId xmlns:a16="http://schemas.microsoft.com/office/drawing/2014/main" id="{40316889-20AF-A249-9157-80E660E510A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1418142831"/>
      </p:ext>
    </p:extLst>
  </p:cSld>
  <p:clrMapOvr>
    <a:masterClrMapping/>
  </p:clrMapOvr>
  <mc:AlternateContent xmlns:mc="http://schemas.openxmlformats.org/markup-compatibility/2006" xmlns:p14="http://schemas.microsoft.com/office/powerpoint/2010/main">
    <mc:Choice Requires="p14">
      <p:transition spd="slow" p14:dur="2000" advTm="52890"/>
    </mc:Choice>
    <mc:Fallback xmlns="">
      <p:transition spd="slow" advTm="5289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5AE133-D916-80E8-08BF-C0E878AE3F5F}"/>
              </a:ext>
            </a:extLst>
          </p:cNvPr>
          <p:cNvSpPr>
            <a:spLocks noGrp="1"/>
          </p:cNvSpPr>
          <p:nvPr>
            <p:ph type="ctrTitle"/>
          </p:nvPr>
        </p:nvSpPr>
        <p:spPr/>
        <p:txBody>
          <a:bodyPr/>
          <a:lstStyle/>
          <a:p>
            <a:pPr algn="ctr"/>
            <a:r>
              <a:rPr lang="nl-NL" dirty="0"/>
              <a:t>Casus 1</a:t>
            </a:r>
          </a:p>
        </p:txBody>
      </p:sp>
      <p:sp>
        <p:nvSpPr>
          <p:cNvPr id="3" name="Tijdelijke aanduiding voor tekst 2">
            <a:extLst>
              <a:ext uri="{FF2B5EF4-FFF2-40B4-BE49-F238E27FC236}">
                <a16:creationId xmlns:a16="http://schemas.microsoft.com/office/drawing/2014/main" id="{FC24CD35-516B-5B94-750A-2D021D5FAED3}"/>
              </a:ext>
            </a:extLst>
          </p:cNvPr>
          <p:cNvSpPr>
            <a:spLocks noGrp="1"/>
          </p:cNvSpPr>
          <p:nvPr>
            <p:ph type="body" sz="quarter" idx="10"/>
          </p:nvPr>
        </p:nvSpPr>
        <p:spPr>
          <a:xfrm>
            <a:off x="2317147" y="1925455"/>
            <a:ext cx="7557706" cy="3443316"/>
          </a:xfrm>
        </p:spPr>
        <p:txBody>
          <a:bodyPr>
            <a:normAutofit/>
          </a:bodyPr>
          <a:lstStyle/>
          <a:p>
            <a:pPr marL="0" indent="0" algn="ctr">
              <a:buNone/>
            </a:pPr>
            <a:r>
              <a:rPr lang="nl-NL" sz="2800" i="1" dirty="0"/>
              <a:t>“Ik maak me heel erg zorgen over de aankomende tentamens. Om mij minder zenuwachtig te voelen ga ik andere dingen doen zodat ik er niet aan hoef te denken. Ik weet ook eigenlijk niet of ik deze studie wel aan kan, dus dat herken ik wel in mijn </a:t>
            </a:r>
            <a:r>
              <a:rPr lang="nl-NL" sz="2800" i="1" dirty="0" err="1"/>
              <a:t>self</a:t>
            </a:r>
            <a:r>
              <a:rPr lang="nl-NL" sz="2800" i="1" dirty="0"/>
              <a:t>-belief score.”</a:t>
            </a:r>
            <a:endParaRPr lang="nl-NL" sz="2800" dirty="0"/>
          </a:p>
        </p:txBody>
      </p:sp>
    </p:spTree>
    <p:extLst>
      <p:ext uri="{BB962C8B-B14F-4D97-AF65-F5344CB8AC3E}">
        <p14:creationId xmlns:p14="http://schemas.microsoft.com/office/powerpoint/2010/main" val="3158218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F400082-BB70-B1C6-3E76-7ED912CC9F81}"/>
              </a:ext>
            </a:extLst>
          </p:cNvPr>
          <p:cNvPicPr>
            <a:picLocks noChangeAspect="1"/>
          </p:cNvPicPr>
          <p:nvPr/>
        </p:nvPicPr>
        <p:blipFill>
          <a:blip r:embed="rId3"/>
          <a:stretch>
            <a:fillRect/>
          </a:stretch>
        </p:blipFill>
        <p:spPr>
          <a:xfrm>
            <a:off x="1088792" y="123745"/>
            <a:ext cx="9711314" cy="6610509"/>
          </a:xfrm>
          <a:prstGeom prst="rect">
            <a:avLst/>
          </a:prstGeom>
        </p:spPr>
      </p:pic>
      <p:sp>
        <p:nvSpPr>
          <p:cNvPr id="10" name="Rechthoek 9">
            <a:extLst>
              <a:ext uri="{FF2B5EF4-FFF2-40B4-BE49-F238E27FC236}">
                <a16:creationId xmlns:a16="http://schemas.microsoft.com/office/drawing/2014/main" id="{80E61734-7560-81C6-3679-2C931FCA7C2A}"/>
              </a:ext>
            </a:extLst>
          </p:cNvPr>
          <p:cNvSpPr/>
          <p:nvPr/>
        </p:nvSpPr>
        <p:spPr>
          <a:xfrm>
            <a:off x="7810500" y="3924300"/>
            <a:ext cx="2387600" cy="8255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27882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4F27609-ADB0-5A1B-CE16-484A9F4B38D6}"/>
              </a:ext>
            </a:extLst>
          </p:cNvPr>
          <p:cNvPicPr>
            <a:picLocks noChangeAspect="1"/>
          </p:cNvPicPr>
          <p:nvPr/>
        </p:nvPicPr>
        <p:blipFill>
          <a:blip r:embed="rId3"/>
          <a:stretch>
            <a:fillRect/>
          </a:stretch>
        </p:blipFill>
        <p:spPr>
          <a:xfrm>
            <a:off x="8051903" y="488799"/>
            <a:ext cx="3956253" cy="5239019"/>
          </a:xfrm>
          <a:prstGeom prst="rect">
            <a:avLst/>
          </a:prstGeom>
        </p:spPr>
      </p:pic>
      <p:pic>
        <p:nvPicPr>
          <p:cNvPr id="11" name="Afbeelding 10">
            <a:extLst>
              <a:ext uri="{FF2B5EF4-FFF2-40B4-BE49-F238E27FC236}">
                <a16:creationId xmlns:a16="http://schemas.microsoft.com/office/drawing/2014/main" id="{B51F6BC0-A736-134E-58F6-C9F103BB38EA}"/>
              </a:ext>
            </a:extLst>
          </p:cNvPr>
          <p:cNvPicPr>
            <a:picLocks noChangeAspect="1"/>
          </p:cNvPicPr>
          <p:nvPr/>
        </p:nvPicPr>
        <p:blipFill>
          <a:blip r:embed="rId4"/>
          <a:stretch>
            <a:fillRect/>
          </a:stretch>
        </p:blipFill>
        <p:spPr>
          <a:xfrm>
            <a:off x="4432211" y="488799"/>
            <a:ext cx="3295819" cy="1143059"/>
          </a:xfrm>
          <a:prstGeom prst="rect">
            <a:avLst/>
          </a:prstGeom>
        </p:spPr>
      </p:pic>
      <p:pic>
        <p:nvPicPr>
          <p:cNvPr id="13" name="Afbeelding 12">
            <a:extLst>
              <a:ext uri="{FF2B5EF4-FFF2-40B4-BE49-F238E27FC236}">
                <a16:creationId xmlns:a16="http://schemas.microsoft.com/office/drawing/2014/main" id="{72560BEB-81C8-EB7C-09CA-1A471C3F8C42}"/>
              </a:ext>
            </a:extLst>
          </p:cNvPr>
          <p:cNvPicPr>
            <a:picLocks noChangeAspect="1"/>
          </p:cNvPicPr>
          <p:nvPr/>
        </p:nvPicPr>
        <p:blipFill>
          <a:blip r:embed="rId5"/>
          <a:stretch>
            <a:fillRect/>
          </a:stretch>
        </p:blipFill>
        <p:spPr>
          <a:xfrm>
            <a:off x="4343306" y="2698712"/>
            <a:ext cx="3384724" cy="3029106"/>
          </a:xfrm>
          <a:prstGeom prst="rect">
            <a:avLst/>
          </a:prstGeom>
        </p:spPr>
      </p:pic>
      <p:pic>
        <p:nvPicPr>
          <p:cNvPr id="5" name="Afbeelding 4">
            <a:extLst>
              <a:ext uri="{FF2B5EF4-FFF2-40B4-BE49-F238E27FC236}">
                <a16:creationId xmlns:a16="http://schemas.microsoft.com/office/drawing/2014/main" id="{E11EDE51-A9E2-99B9-C2B1-ACBED68F93FF}"/>
              </a:ext>
            </a:extLst>
          </p:cNvPr>
          <p:cNvPicPr>
            <a:picLocks noChangeAspect="1"/>
          </p:cNvPicPr>
          <p:nvPr/>
        </p:nvPicPr>
        <p:blipFill>
          <a:blip r:embed="rId6"/>
          <a:stretch>
            <a:fillRect/>
          </a:stretch>
        </p:blipFill>
        <p:spPr>
          <a:xfrm>
            <a:off x="320372" y="488799"/>
            <a:ext cx="3860998" cy="5874052"/>
          </a:xfrm>
          <a:prstGeom prst="rect">
            <a:avLst/>
          </a:prstGeom>
        </p:spPr>
      </p:pic>
    </p:spTree>
    <p:extLst>
      <p:ext uri="{BB962C8B-B14F-4D97-AF65-F5344CB8AC3E}">
        <p14:creationId xmlns:p14="http://schemas.microsoft.com/office/powerpoint/2010/main" val="1827204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A9CE63B-B392-9F1E-F400-1056C53657F1}"/>
              </a:ext>
            </a:extLst>
          </p:cNvPr>
          <p:cNvPicPr>
            <a:picLocks noChangeAspect="1"/>
          </p:cNvPicPr>
          <p:nvPr/>
        </p:nvPicPr>
        <p:blipFill rotWithShape="1">
          <a:blip r:embed="rId3"/>
          <a:srcRect t="2975" r="7084"/>
          <a:stretch/>
        </p:blipFill>
        <p:spPr>
          <a:xfrm>
            <a:off x="2317147" y="1"/>
            <a:ext cx="6920693" cy="6858000"/>
          </a:xfrm>
          <a:prstGeom prst="rect">
            <a:avLst/>
          </a:prstGeom>
        </p:spPr>
      </p:pic>
    </p:spTree>
    <p:extLst>
      <p:ext uri="{BB962C8B-B14F-4D97-AF65-F5344CB8AC3E}">
        <p14:creationId xmlns:p14="http://schemas.microsoft.com/office/powerpoint/2010/main" val="2444172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70ED21-382C-57CF-037C-CB6EB88DE328}"/>
              </a:ext>
            </a:extLst>
          </p:cNvPr>
          <p:cNvSpPr>
            <a:spLocks noGrp="1"/>
          </p:cNvSpPr>
          <p:nvPr>
            <p:ph type="ctrTitle"/>
          </p:nvPr>
        </p:nvSpPr>
        <p:spPr/>
        <p:txBody>
          <a:bodyPr/>
          <a:lstStyle/>
          <a:p>
            <a:pPr algn="ctr"/>
            <a:r>
              <a:rPr lang="nl-NL" dirty="0"/>
              <a:t>Casus 2</a:t>
            </a:r>
          </a:p>
        </p:txBody>
      </p:sp>
      <p:sp>
        <p:nvSpPr>
          <p:cNvPr id="3" name="Tijdelijke aanduiding voor tekst 2">
            <a:extLst>
              <a:ext uri="{FF2B5EF4-FFF2-40B4-BE49-F238E27FC236}">
                <a16:creationId xmlns:a16="http://schemas.microsoft.com/office/drawing/2014/main" id="{C3883059-20E9-5CDE-F6C0-1BDACA2E6506}"/>
              </a:ext>
            </a:extLst>
          </p:cNvPr>
          <p:cNvSpPr>
            <a:spLocks noGrp="1"/>
          </p:cNvSpPr>
          <p:nvPr>
            <p:ph type="body" sz="quarter" idx="10"/>
          </p:nvPr>
        </p:nvSpPr>
        <p:spPr>
          <a:xfrm>
            <a:off x="2317147" y="2030819"/>
            <a:ext cx="7836946" cy="3373993"/>
          </a:xfrm>
        </p:spPr>
        <p:txBody>
          <a:bodyPr>
            <a:normAutofit/>
          </a:bodyPr>
          <a:lstStyle/>
          <a:p>
            <a:pPr marL="0" indent="0" algn="ctr">
              <a:buNone/>
            </a:pPr>
            <a:r>
              <a:rPr lang="nl-NL" sz="2800" i="1" dirty="0"/>
              <a:t>“Ik ben niet tevreden met mijn score op planning. Ik vind het lastig om mijn studie te combineren met mijn werk en privéleven. Als mijn vrienden vragen of ik met ze wil afspreken of mijn werk vraagt of ik extra wil invallen, vind ik het lastig om nee te zeggen.”</a:t>
            </a:r>
            <a:endParaRPr lang="nl-NL" dirty="0"/>
          </a:p>
        </p:txBody>
      </p:sp>
    </p:spTree>
    <p:extLst>
      <p:ext uri="{BB962C8B-B14F-4D97-AF65-F5344CB8AC3E}">
        <p14:creationId xmlns:p14="http://schemas.microsoft.com/office/powerpoint/2010/main" val="1302940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80C1EBB-873A-F213-C195-954525A9F852}"/>
              </a:ext>
            </a:extLst>
          </p:cNvPr>
          <p:cNvPicPr>
            <a:picLocks noChangeAspect="1"/>
          </p:cNvPicPr>
          <p:nvPr/>
        </p:nvPicPr>
        <p:blipFill>
          <a:blip r:embed="rId3"/>
          <a:stretch>
            <a:fillRect/>
          </a:stretch>
        </p:blipFill>
        <p:spPr>
          <a:xfrm>
            <a:off x="1362024" y="153661"/>
            <a:ext cx="9467952" cy="6550677"/>
          </a:xfrm>
          <a:prstGeom prst="rect">
            <a:avLst/>
          </a:prstGeom>
        </p:spPr>
      </p:pic>
      <p:sp>
        <p:nvSpPr>
          <p:cNvPr id="6" name="Rechthoek 5">
            <a:extLst>
              <a:ext uri="{FF2B5EF4-FFF2-40B4-BE49-F238E27FC236}">
                <a16:creationId xmlns:a16="http://schemas.microsoft.com/office/drawing/2014/main" id="{30E7D863-AC40-0FDD-C1A7-1EE072708259}"/>
              </a:ext>
            </a:extLst>
          </p:cNvPr>
          <p:cNvSpPr/>
          <p:nvPr/>
        </p:nvSpPr>
        <p:spPr>
          <a:xfrm>
            <a:off x="7988300" y="3657600"/>
            <a:ext cx="2387600" cy="8255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183312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5|24.3|5|7.2"/>
</p:tagLst>
</file>

<file path=ppt/tags/tag2.xml><?xml version="1.0" encoding="utf-8"?>
<p:tagLst xmlns:a="http://schemas.openxmlformats.org/drawingml/2006/main" xmlns:r="http://schemas.openxmlformats.org/officeDocument/2006/relationships" xmlns:p="http://schemas.openxmlformats.org/presentationml/2006/main">
  <p:tag name="TIMING" val="|6.5|24.3|5|7.2"/>
</p:tagLst>
</file>

<file path=ppt/tags/tag3.xml><?xml version="1.0" encoding="utf-8"?>
<p:tagLst xmlns:a="http://schemas.openxmlformats.org/drawingml/2006/main" xmlns:r="http://schemas.openxmlformats.org/officeDocument/2006/relationships" xmlns:p="http://schemas.openxmlformats.org/presentationml/2006/main">
  <p:tag name="TIMING" val="|6.5|24.3|5|7.2"/>
</p:tagLst>
</file>

<file path=ppt/tags/tag4.xml><?xml version="1.0" encoding="utf-8"?>
<p:tagLst xmlns:a="http://schemas.openxmlformats.org/drawingml/2006/main" xmlns:r="http://schemas.openxmlformats.org/officeDocument/2006/relationships" xmlns:p="http://schemas.openxmlformats.org/presentationml/2006/main">
  <p:tag name="TIMING" val="|6.5|24.3|5|7.2"/>
</p:tagLst>
</file>

<file path=ppt/tags/tag5.xml><?xml version="1.0" encoding="utf-8"?>
<p:tagLst xmlns:a="http://schemas.openxmlformats.org/drawingml/2006/main" xmlns:r="http://schemas.openxmlformats.org/officeDocument/2006/relationships" xmlns:p="http://schemas.openxmlformats.org/presentationml/2006/main">
  <p:tag name="TIMING" val="|6.5|24.3|5|7.2"/>
</p:tagLst>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24511</TotalTime>
  <Words>377</Words>
  <Application>Microsoft Office PowerPoint</Application>
  <PresentationFormat>Breedbeeld</PresentationFormat>
  <Paragraphs>49</Paragraphs>
  <Slides>13</Slides>
  <Notes>13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Calibri</vt:lpstr>
      <vt:lpstr>Calibri Light</vt:lpstr>
      <vt:lpstr>Open Sans</vt:lpstr>
      <vt:lpstr>Open Sans Light</vt:lpstr>
      <vt:lpstr>Kantoorthema</vt:lpstr>
      <vt:lpstr>PowerPoint-presentatie</vt:lpstr>
      <vt:lpstr>Welkom!</vt:lpstr>
      <vt:lpstr>Casussen</vt:lpstr>
      <vt:lpstr>Casus 1</vt:lpstr>
      <vt:lpstr>PowerPoint-presentatie</vt:lpstr>
      <vt:lpstr>PowerPoint-presentatie</vt:lpstr>
      <vt:lpstr>PowerPoint-presentatie</vt:lpstr>
      <vt:lpstr>Casus 2</vt:lpstr>
      <vt:lpstr>PowerPoint-presentatie</vt:lpstr>
      <vt:lpstr>PowerPoint-presentatie</vt:lpstr>
      <vt:lpstr>Discussie &amp; Vragen</vt:lpstr>
      <vt:lpstr>Let op!</vt:lpstr>
      <vt:lpstr>Afsluitende opmerkingen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Vreugd, L.B. de (Lars)</dc:creator>
  <cp:lastModifiedBy>Lotte van Kesteren</cp:lastModifiedBy>
  <cp:revision>310</cp:revision>
  <dcterms:created xsi:type="dcterms:W3CDTF">2019-09-11T09:35:57Z</dcterms:created>
  <dcterms:modified xsi:type="dcterms:W3CDTF">2023-01-20T12:51:06Z</dcterms:modified>
</cp:coreProperties>
</file>