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ppt/tags/tag5.xml" ContentType="application/vnd.openxmlformats-officedocument.presentationml.tags+xml"/>
  <Override PartName="/ppt/notesSlides/notesSlide13.xml" ContentType="application/vnd.openxmlformats-officedocument.presentationml.notesSlide+xml"/>
  <Override PartName="/ppt/tags/tag6.xml" ContentType="application/vnd.openxmlformats-officedocument.presentationml.tags+xml"/>
  <Override PartName="/ppt/notesSlides/notesSlide14.xml" ContentType="application/vnd.openxmlformats-officedocument.presentationml.notesSlide+xml"/>
  <Override PartName="/ppt/tags/tag7.xml" ContentType="application/vnd.openxmlformats-officedocument.presentationml.tags+xml"/>
  <Override PartName="/ppt/notesSlides/notesSlide15.xml" ContentType="application/vnd.openxmlformats-officedocument.presentationml.notesSlide+xml"/>
  <Override PartName="/ppt/tags/tag8.xml" ContentType="application/vnd.openxmlformats-officedocument.presentationml.tags+xml"/>
  <Override PartName="/ppt/notesSlides/notesSlide16.xml" ContentType="application/vnd.openxmlformats-officedocument.presentationml.notesSlide+xml"/>
  <Override PartName="/ppt/tags/tag9.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369" r:id="rId3"/>
    <p:sldId id="396" r:id="rId4"/>
    <p:sldId id="380" r:id="rId5"/>
    <p:sldId id="381" r:id="rId6"/>
    <p:sldId id="384" r:id="rId7"/>
    <p:sldId id="385" r:id="rId8"/>
    <p:sldId id="389" r:id="rId9"/>
    <p:sldId id="383" r:id="rId10"/>
    <p:sldId id="386" r:id="rId11"/>
    <p:sldId id="387" r:id="rId12"/>
    <p:sldId id="370" r:id="rId13"/>
    <p:sldId id="379" r:id="rId14"/>
    <p:sldId id="394" r:id="rId15"/>
    <p:sldId id="395" r:id="rId16"/>
    <p:sldId id="390" r:id="rId17"/>
    <p:sldId id="391" r:id="rId18"/>
    <p:sldId id="313" r:id="rId19"/>
    <p:sldId id="392" r:id="rId20"/>
    <p:sldId id="393" r:id="rId21"/>
    <p:sldId id="382" r:id="rId2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927"/>
    <a:srgbClr val="FFE169"/>
    <a:srgbClr val="FBFB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Stijl, gemiddeld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34"/>
    <p:restoredTop sz="91480" autoAdjust="0"/>
  </p:normalViewPr>
  <p:slideViewPr>
    <p:cSldViewPr snapToGrid="0" snapToObjects="1">
      <p:cViewPr varScale="1">
        <p:scale>
          <a:sx n="58" d="100"/>
          <a:sy n="58" d="100"/>
        </p:scale>
        <p:origin x="1220" y="40"/>
      </p:cViewPr>
      <p:guideLst/>
    </p:cSldViewPr>
  </p:slideViewPr>
  <p:outlineViewPr>
    <p:cViewPr>
      <p:scale>
        <a:sx n="33" d="100"/>
        <a:sy n="33" d="100"/>
      </p:scale>
      <p:origin x="0" y="-1360"/>
    </p:cViewPr>
  </p:outlineViewPr>
  <p:notesTextViewPr>
    <p:cViewPr>
      <p:scale>
        <a:sx n="120" d="100"/>
        <a:sy n="12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4EB9B8-E4BD-B04B-833A-8B583104985A}" type="datetimeFigureOut">
              <a:rPr lang="en-US" smtClean="0"/>
              <a:t>1/20/2023</a:t>
            </a:fld>
            <a:endParaRPr lang="en-US"/>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EA6DEB-E3B2-464E-B766-BFB9CFE0A680}" type="slidenum">
              <a:rPr lang="en-US" smtClean="0"/>
              <a:t>‹nr.›</a:t>
            </a:fld>
            <a:endParaRPr lang="en-US"/>
          </a:p>
        </p:txBody>
      </p:sp>
    </p:spTree>
    <p:extLst>
      <p:ext uri="{BB962C8B-B14F-4D97-AF65-F5344CB8AC3E}">
        <p14:creationId xmlns:p14="http://schemas.microsoft.com/office/powerpoint/2010/main" val="2810348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E7EA6DEB-E3B2-464E-B766-BFB9CFE0A680}" type="slidenum">
              <a:rPr lang="en-US" smtClean="0"/>
              <a:t>1</a:t>
            </a:fld>
            <a:endParaRPr lang="en-US"/>
          </a:p>
        </p:txBody>
      </p:sp>
    </p:spTree>
    <p:extLst>
      <p:ext uri="{BB962C8B-B14F-4D97-AF65-F5344CB8AC3E}">
        <p14:creationId xmlns:p14="http://schemas.microsoft.com/office/powerpoint/2010/main" val="502837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7EA6DEB-E3B2-464E-B766-BFB9CFE0A680}" type="slidenum">
              <a:rPr lang="en-US" smtClean="0"/>
              <a:t>11</a:t>
            </a:fld>
            <a:endParaRPr lang="en-US"/>
          </a:p>
        </p:txBody>
      </p:sp>
    </p:spTree>
    <p:extLst>
      <p:ext uri="{BB962C8B-B14F-4D97-AF65-F5344CB8AC3E}">
        <p14:creationId xmlns:p14="http://schemas.microsoft.com/office/powerpoint/2010/main" val="1786030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E7EA6DEB-E3B2-464E-B766-BFB9CFE0A680}" type="slidenum">
              <a:rPr lang="en-US" smtClean="0"/>
              <a:t>12</a:t>
            </a:fld>
            <a:endParaRPr lang="en-US"/>
          </a:p>
        </p:txBody>
      </p:sp>
    </p:spTree>
    <p:extLst>
      <p:ext uri="{BB962C8B-B14F-4D97-AF65-F5344CB8AC3E}">
        <p14:creationId xmlns:p14="http://schemas.microsoft.com/office/powerpoint/2010/main" val="1531950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E7EA6DEB-E3B2-464E-B766-BFB9CFE0A680}" type="slidenum">
              <a:rPr lang="en-US" smtClean="0"/>
              <a:t>13</a:t>
            </a:fld>
            <a:endParaRPr lang="en-US"/>
          </a:p>
        </p:txBody>
      </p:sp>
    </p:spTree>
    <p:extLst>
      <p:ext uri="{BB962C8B-B14F-4D97-AF65-F5344CB8AC3E}">
        <p14:creationId xmlns:p14="http://schemas.microsoft.com/office/powerpoint/2010/main" val="1905300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E7EA6DEB-E3B2-464E-B766-BFB9CFE0A680}" type="slidenum">
              <a:rPr lang="en-US" smtClean="0"/>
              <a:t>16</a:t>
            </a:fld>
            <a:endParaRPr lang="en-US"/>
          </a:p>
        </p:txBody>
      </p:sp>
    </p:spTree>
    <p:extLst>
      <p:ext uri="{BB962C8B-B14F-4D97-AF65-F5344CB8AC3E}">
        <p14:creationId xmlns:p14="http://schemas.microsoft.com/office/powerpoint/2010/main" val="35873105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E7EA6DEB-E3B2-464E-B766-BFB9CFE0A680}" type="slidenum">
              <a:rPr lang="en-US" smtClean="0"/>
              <a:t>18</a:t>
            </a:fld>
            <a:endParaRPr lang="en-US"/>
          </a:p>
        </p:txBody>
      </p:sp>
    </p:spTree>
    <p:extLst>
      <p:ext uri="{BB962C8B-B14F-4D97-AF65-F5344CB8AC3E}">
        <p14:creationId xmlns:p14="http://schemas.microsoft.com/office/powerpoint/2010/main" val="853175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E7EA6DEB-E3B2-464E-B766-BFB9CFE0A680}" type="slidenum">
              <a:rPr lang="en-US" smtClean="0"/>
              <a:t>19</a:t>
            </a:fld>
            <a:endParaRPr lang="en-US"/>
          </a:p>
        </p:txBody>
      </p:sp>
    </p:spTree>
    <p:extLst>
      <p:ext uri="{BB962C8B-B14F-4D97-AF65-F5344CB8AC3E}">
        <p14:creationId xmlns:p14="http://schemas.microsoft.com/office/powerpoint/2010/main" val="15319504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E7EA6DEB-E3B2-464E-B766-BFB9CFE0A680}" type="slidenum">
              <a:rPr lang="en-US" smtClean="0"/>
              <a:t>20</a:t>
            </a:fld>
            <a:endParaRPr lang="en-US"/>
          </a:p>
        </p:txBody>
      </p:sp>
    </p:spTree>
    <p:extLst>
      <p:ext uri="{BB962C8B-B14F-4D97-AF65-F5344CB8AC3E}">
        <p14:creationId xmlns:p14="http://schemas.microsoft.com/office/powerpoint/2010/main" val="19053006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E7EA6DEB-E3B2-464E-B766-BFB9CFE0A680}" type="slidenum">
              <a:rPr lang="en-US" smtClean="0"/>
              <a:t>21</a:t>
            </a:fld>
            <a:endParaRPr lang="en-US"/>
          </a:p>
        </p:txBody>
      </p:sp>
    </p:spTree>
    <p:extLst>
      <p:ext uri="{BB962C8B-B14F-4D97-AF65-F5344CB8AC3E}">
        <p14:creationId xmlns:p14="http://schemas.microsoft.com/office/powerpoint/2010/main" val="2081594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noProof="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E7EA6DEB-E3B2-464E-B766-BFB9CFE0A680}" type="slidenum">
              <a:rPr lang="en-US" smtClean="0"/>
              <a:t>2</a:t>
            </a:fld>
            <a:endParaRPr lang="en-US"/>
          </a:p>
        </p:txBody>
      </p:sp>
    </p:spTree>
    <p:extLst>
      <p:ext uri="{BB962C8B-B14F-4D97-AF65-F5344CB8AC3E}">
        <p14:creationId xmlns:p14="http://schemas.microsoft.com/office/powerpoint/2010/main" val="3587310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E7EA6DEB-E3B2-464E-B766-BFB9CFE0A680}" type="slidenum">
              <a:rPr lang="en-US" smtClean="0"/>
              <a:t>4</a:t>
            </a:fld>
            <a:endParaRPr lang="en-US"/>
          </a:p>
        </p:txBody>
      </p:sp>
    </p:spTree>
    <p:extLst>
      <p:ext uri="{BB962C8B-B14F-4D97-AF65-F5344CB8AC3E}">
        <p14:creationId xmlns:p14="http://schemas.microsoft.com/office/powerpoint/2010/main" val="2805057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7EA6DEB-E3B2-464E-B766-BFB9CFE0A680}" type="slidenum">
              <a:rPr lang="en-US" smtClean="0"/>
              <a:t>5</a:t>
            </a:fld>
            <a:endParaRPr lang="en-US"/>
          </a:p>
        </p:txBody>
      </p:sp>
    </p:spTree>
    <p:extLst>
      <p:ext uri="{BB962C8B-B14F-4D97-AF65-F5344CB8AC3E}">
        <p14:creationId xmlns:p14="http://schemas.microsoft.com/office/powerpoint/2010/main" val="1287497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7EA6DEB-E3B2-464E-B766-BFB9CFE0A680}" type="slidenum">
              <a:rPr lang="en-US" smtClean="0"/>
              <a:t>6</a:t>
            </a:fld>
            <a:endParaRPr lang="en-US"/>
          </a:p>
        </p:txBody>
      </p:sp>
    </p:spTree>
    <p:extLst>
      <p:ext uri="{BB962C8B-B14F-4D97-AF65-F5344CB8AC3E}">
        <p14:creationId xmlns:p14="http://schemas.microsoft.com/office/powerpoint/2010/main" val="3800195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7EA6DEB-E3B2-464E-B766-BFB9CFE0A680}" type="slidenum">
              <a:rPr lang="en-US" smtClean="0"/>
              <a:t>7</a:t>
            </a:fld>
            <a:endParaRPr lang="en-US"/>
          </a:p>
        </p:txBody>
      </p:sp>
    </p:spTree>
    <p:extLst>
      <p:ext uri="{BB962C8B-B14F-4D97-AF65-F5344CB8AC3E}">
        <p14:creationId xmlns:p14="http://schemas.microsoft.com/office/powerpoint/2010/main" val="3658833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7EA6DEB-E3B2-464E-B766-BFB9CFE0A680}" type="slidenum">
              <a:rPr lang="en-US" smtClean="0"/>
              <a:t>8</a:t>
            </a:fld>
            <a:endParaRPr lang="en-US"/>
          </a:p>
        </p:txBody>
      </p:sp>
    </p:spTree>
    <p:extLst>
      <p:ext uri="{BB962C8B-B14F-4D97-AF65-F5344CB8AC3E}">
        <p14:creationId xmlns:p14="http://schemas.microsoft.com/office/powerpoint/2010/main" val="615826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7EA6DEB-E3B2-464E-B766-BFB9CFE0A680}" type="slidenum">
              <a:rPr lang="en-US" smtClean="0"/>
              <a:t>9</a:t>
            </a:fld>
            <a:endParaRPr lang="en-US"/>
          </a:p>
        </p:txBody>
      </p:sp>
    </p:spTree>
    <p:extLst>
      <p:ext uri="{BB962C8B-B14F-4D97-AF65-F5344CB8AC3E}">
        <p14:creationId xmlns:p14="http://schemas.microsoft.com/office/powerpoint/2010/main" val="1857357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7EA6DEB-E3B2-464E-B766-BFB9CFE0A680}" type="slidenum">
              <a:rPr lang="en-US" smtClean="0"/>
              <a:t>10</a:t>
            </a:fld>
            <a:endParaRPr lang="en-US"/>
          </a:p>
        </p:txBody>
      </p:sp>
    </p:spTree>
    <p:extLst>
      <p:ext uri="{BB962C8B-B14F-4D97-AF65-F5344CB8AC3E}">
        <p14:creationId xmlns:p14="http://schemas.microsoft.com/office/powerpoint/2010/main" val="2106633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BD5DE3-4FE8-0841-9CE1-1923A978F285}"/>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F23073CA-27D5-6644-9C5A-EA479BE1A9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CA4E8D73-69CA-4E41-BF6A-59319A103651}"/>
              </a:ext>
            </a:extLst>
          </p:cNvPr>
          <p:cNvSpPr>
            <a:spLocks noGrp="1"/>
          </p:cNvSpPr>
          <p:nvPr>
            <p:ph type="dt" sz="half" idx="10"/>
          </p:nvPr>
        </p:nvSpPr>
        <p:spPr/>
        <p:txBody>
          <a:bodyPr/>
          <a:lstStyle/>
          <a:p>
            <a:fld id="{7DEAD681-CF93-2048-AF74-E519AC5C8DBD}" type="datetimeFigureOut">
              <a:rPr lang="nl-NL" smtClean="0"/>
              <a:t>20-1-2023</a:t>
            </a:fld>
            <a:endParaRPr lang="nl-NL"/>
          </a:p>
        </p:txBody>
      </p:sp>
      <p:sp>
        <p:nvSpPr>
          <p:cNvPr id="5" name="Tijdelijke aanduiding voor voettekst 4">
            <a:extLst>
              <a:ext uri="{FF2B5EF4-FFF2-40B4-BE49-F238E27FC236}">
                <a16:creationId xmlns:a16="http://schemas.microsoft.com/office/drawing/2014/main" id="{DF524AB4-D205-B342-9C57-58480DBA86B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E686ECC-410C-9E4D-B1D7-E46AD06ADDAC}"/>
              </a:ext>
            </a:extLst>
          </p:cNvPr>
          <p:cNvSpPr>
            <a:spLocks noGrp="1"/>
          </p:cNvSpPr>
          <p:nvPr>
            <p:ph type="sldNum" sz="quarter" idx="12"/>
          </p:nvPr>
        </p:nvSpPr>
        <p:spPr/>
        <p:txBody>
          <a:bodyPr/>
          <a:lstStyle/>
          <a:p>
            <a:fld id="{8BF065B7-E56C-A64C-8D96-E12A7A299C7D}" type="slidenum">
              <a:rPr lang="nl-NL" smtClean="0"/>
              <a:t>‹nr.›</a:t>
            </a:fld>
            <a:endParaRPr lang="nl-NL"/>
          </a:p>
        </p:txBody>
      </p:sp>
    </p:spTree>
    <p:extLst>
      <p:ext uri="{BB962C8B-B14F-4D97-AF65-F5344CB8AC3E}">
        <p14:creationId xmlns:p14="http://schemas.microsoft.com/office/powerpoint/2010/main" val="1629827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730059-8A55-9D49-BEEC-916C111F8437}"/>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67370BB6-4BA3-F446-A30F-6DFFEE39C9E7}"/>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A340AFA-C9FA-904D-AA78-2532D13427D4}"/>
              </a:ext>
            </a:extLst>
          </p:cNvPr>
          <p:cNvSpPr>
            <a:spLocks noGrp="1"/>
          </p:cNvSpPr>
          <p:nvPr>
            <p:ph type="dt" sz="half" idx="10"/>
          </p:nvPr>
        </p:nvSpPr>
        <p:spPr/>
        <p:txBody>
          <a:bodyPr/>
          <a:lstStyle/>
          <a:p>
            <a:fld id="{7DEAD681-CF93-2048-AF74-E519AC5C8DBD}" type="datetimeFigureOut">
              <a:rPr lang="nl-NL" smtClean="0"/>
              <a:t>20-1-2023</a:t>
            </a:fld>
            <a:endParaRPr lang="nl-NL"/>
          </a:p>
        </p:txBody>
      </p:sp>
      <p:sp>
        <p:nvSpPr>
          <p:cNvPr id="5" name="Tijdelijke aanduiding voor voettekst 4">
            <a:extLst>
              <a:ext uri="{FF2B5EF4-FFF2-40B4-BE49-F238E27FC236}">
                <a16:creationId xmlns:a16="http://schemas.microsoft.com/office/drawing/2014/main" id="{1C2D21F8-BC9D-EB4A-BD99-921C3B15DA0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478B741-110C-4E47-8AB5-282C60843D0C}"/>
              </a:ext>
            </a:extLst>
          </p:cNvPr>
          <p:cNvSpPr>
            <a:spLocks noGrp="1"/>
          </p:cNvSpPr>
          <p:nvPr>
            <p:ph type="sldNum" sz="quarter" idx="12"/>
          </p:nvPr>
        </p:nvSpPr>
        <p:spPr/>
        <p:txBody>
          <a:bodyPr/>
          <a:lstStyle/>
          <a:p>
            <a:fld id="{8BF065B7-E56C-A64C-8D96-E12A7A299C7D}" type="slidenum">
              <a:rPr lang="nl-NL" smtClean="0"/>
              <a:t>‹nr.›</a:t>
            </a:fld>
            <a:endParaRPr lang="nl-NL"/>
          </a:p>
        </p:txBody>
      </p:sp>
    </p:spTree>
    <p:extLst>
      <p:ext uri="{BB962C8B-B14F-4D97-AF65-F5344CB8AC3E}">
        <p14:creationId xmlns:p14="http://schemas.microsoft.com/office/powerpoint/2010/main" val="1898179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C2776FB2-4A2D-EC46-863F-848EFE3CF9F5}"/>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99FBF4FC-FA88-6C41-AF8B-99F960073E53}"/>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70BA8C1-A410-104B-8345-4571958A17C8}"/>
              </a:ext>
            </a:extLst>
          </p:cNvPr>
          <p:cNvSpPr>
            <a:spLocks noGrp="1"/>
          </p:cNvSpPr>
          <p:nvPr>
            <p:ph type="dt" sz="half" idx="10"/>
          </p:nvPr>
        </p:nvSpPr>
        <p:spPr/>
        <p:txBody>
          <a:bodyPr/>
          <a:lstStyle/>
          <a:p>
            <a:fld id="{7DEAD681-CF93-2048-AF74-E519AC5C8DBD}" type="datetimeFigureOut">
              <a:rPr lang="nl-NL" smtClean="0"/>
              <a:t>20-1-2023</a:t>
            </a:fld>
            <a:endParaRPr lang="nl-NL"/>
          </a:p>
        </p:txBody>
      </p:sp>
      <p:sp>
        <p:nvSpPr>
          <p:cNvPr id="5" name="Tijdelijke aanduiding voor voettekst 4">
            <a:extLst>
              <a:ext uri="{FF2B5EF4-FFF2-40B4-BE49-F238E27FC236}">
                <a16:creationId xmlns:a16="http://schemas.microsoft.com/office/drawing/2014/main" id="{85973E95-AA9E-7F48-A931-0AF439B7D4C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1C06727-215C-B74E-BBF5-03C206B2DF75}"/>
              </a:ext>
            </a:extLst>
          </p:cNvPr>
          <p:cNvSpPr>
            <a:spLocks noGrp="1"/>
          </p:cNvSpPr>
          <p:nvPr>
            <p:ph type="sldNum" sz="quarter" idx="12"/>
          </p:nvPr>
        </p:nvSpPr>
        <p:spPr/>
        <p:txBody>
          <a:bodyPr/>
          <a:lstStyle/>
          <a:p>
            <a:fld id="{8BF065B7-E56C-A64C-8D96-E12A7A299C7D}" type="slidenum">
              <a:rPr lang="nl-NL" smtClean="0"/>
              <a:t>‹nr.›</a:t>
            </a:fld>
            <a:endParaRPr lang="nl-NL"/>
          </a:p>
        </p:txBody>
      </p:sp>
    </p:spTree>
    <p:extLst>
      <p:ext uri="{BB962C8B-B14F-4D97-AF65-F5344CB8AC3E}">
        <p14:creationId xmlns:p14="http://schemas.microsoft.com/office/powerpoint/2010/main" val="1583715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Bullets">
    <p:bg bwMode="gray">
      <p:bgPr>
        <a:solidFill>
          <a:schemeClr val="bg1"/>
        </a:solidFill>
        <a:effectLst/>
      </p:bgPr>
    </p:bg>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C1824C1D-4906-3A4A-B5A7-7CF6C4EB7B5A}"/>
              </a:ext>
            </a:extLst>
          </p:cNvPr>
          <p:cNvSpPr>
            <a:spLocks noGrp="1"/>
          </p:cNvSpPr>
          <p:nvPr>
            <p:ph type="ctrTitle" hasCustomPrompt="1"/>
          </p:nvPr>
        </p:nvSpPr>
        <p:spPr>
          <a:xfrm>
            <a:off x="2317147" y="1196975"/>
            <a:ext cx="7557707" cy="1253617"/>
          </a:xfrm>
          <a:prstGeom prst="rect">
            <a:avLst/>
          </a:prstGeom>
        </p:spPr>
        <p:txBody>
          <a:bodyPr anchor="t" anchorCtr="0"/>
          <a:lstStyle>
            <a:lvl1pPr marL="0" marR="0" indent="0" algn="l" defTabSz="914126" rtl="0" eaLnBrk="1" fontAlgn="auto" latinLnBrk="0" hangingPunct="1">
              <a:lnSpc>
                <a:spcPct val="100000"/>
              </a:lnSpc>
              <a:spcBef>
                <a:spcPct val="0"/>
              </a:spcBef>
              <a:spcAft>
                <a:spcPts val="0"/>
              </a:spcAft>
              <a:buClrTx/>
              <a:buSzTx/>
              <a:buFontTx/>
              <a:buNone/>
              <a:tabLst/>
              <a:defRPr lang="nl-NL" sz="2299" b="1" i="0" smtClean="0">
                <a:effectLst/>
                <a:latin typeface="Open Sans" panose="020B0606030504020204" pitchFamily="34" charset="0"/>
                <a:ea typeface="Open Sans" panose="020B0606030504020204" pitchFamily="34" charset="0"/>
                <a:cs typeface="Open Sans" panose="020B0606030504020204" pitchFamily="34" charset="0"/>
              </a:defRPr>
            </a:lvl1pPr>
          </a:lstStyle>
          <a:p>
            <a:r>
              <a:rPr lang="nl-NL" noProof="0" dirty="0" err="1"/>
              <a:t>Title</a:t>
            </a:r>
            <a:endParaRPr lang="nl-NL" noProof="0" dirty="0"/>
          </a:p>
        </p:txBody>
      </p:sp>
      <p:pic>
        <p:nvPicPr>
          <p:cNvPr id="6" name="Afbeelding 5">
            <a:extLst>
              <a:ext uri="{FF2B5EF4-FFF2-40B4-BE49-F238E27FC236}">
                <a16:creationId xmlns:a16="http://schemas.microsoft.com/office/drawing/2014/main" id="{AD739B77-360B-C248-95B1-5B4A6819CF0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1186" y="6001200"/>
            <a:ext cx="1712283" cy="679430"/>
          </a:xfrm>
          <a:prstGeom prst="rect">
            <a:avLst/>
          </a:prstGeom>
          <a:ln>
            <a:noFill/>
          </a:ln>
        </p:spPr>
      </p:pic>
      <p:sp>
        <p:nvSpPr>
          <p:cNvPr id="5" name="Tijdelijke aanduiding voor tekst 2">
            <a:extLst>
              <a:ext uri="{FF2B5EF4-FFF2-40B4-BE49-F238E27FC236}">
                <a16:creationId xmlns:a16="http://schemas.microsoft.com/office/drawing/2014/main" id="{4B633025-4CF3-E24C-A6D3-53F39D081625}"/>
              </a:ext>
            </a:extLst>
          </p:cNvPr>
          <p:cNvSpPr>
            <a:spLocks noGrp="1"/>
          </p:cNvSpPr>
          <p:nvPr>
            <p:ph type="body" sz="quarter" idx="10" hasCustomPrompt="1"/>
          </p:nvPr>
        </p:nvSpPr>
        <p:spPr>
          <a:xfrm>
            <a:off x="2317147" y="2450593"/>
            <a:ext cx="7557707" cy="3443316"/>
          </a:xfrm>
          <a:prstGeom prst="rect">
            <a:avLst/>
          </a:prstGeom>
        </p:spPr>
        <p:txBody>
          <a:bodyPr/>
          <a:lstStyle>
            <a:lvl1pPr marL="450715" marR="0" indent="-450715" algn="l" defTabSz="914126" rtl="0" eaLnBrk="1" fontAlgn="auto" latinLnBrk="0" hangingPunct="1">
              <a:lnSpc>
                <a:spcPct val="110000"/>
              </a:lnSpc>
              <a:spcBef>
                <a:spcPts val="0"/>
              </a:spcBef>
              <a:spcAft>
                <a:spcPts val="0"/>
              </a:spcAft>
              <a:buClrTx/>
              <a:buSzTx/>
              <a:buFont typeface="Arial" panose="020B0604020202020204" pitchFamily="34" charset="0"/>
              <a:buChar char="•"/>
              <a:tabLst>
                <a:tab pos="888733" algn="l"/>
                <a:tab pos="1452127" algn="l"/>
              </a:tabLst>
              <a:defRPr lang="nl-NL" sz="2199" b="0" i="0" kern="1200" baseline="0" noProof="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803034" indent="-309470">
              <a:spcBef>
                <a:spcPts val="600"/>
              </a:spcBef>
              <a:buFont typeface="Arial" panose="020B0604020202020204" pitchFamily="34" charset="0"/>
              <a:buChar char="•"/>
              <a:tabLst/>
              <a:defRPr lang="nl-NL" sz="2199" b="0" i="0" kern="1200" baseline="0" noProof="0" dirty="0" smtClean="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defRPr>
            </a:lvl2pPr>
            <a:lvl3pPr marL="1114091" indent="-311057">
              <a:lnSpc>
                <a:spcPct val="100000"/>
              </a:lnSpc>
              <a:spcBef>
                <a:spcPts val="600"/>
              </a:spcBef>
              <a:buFont typeface="Arial" panose="020B0604020202020204" pitchFamily="34" charset="0"/>
              <a:buChar char="•"/>
              <a:tabLst/>
              <a:defRPr lang="nl-NL" sz="2199" b="0" i="0" kern="1200" baseline="0" noProof="0" dirty="0" err="1"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466410" indent="-311057">
              <a:spcBef>
                <a:spcPts val="600"/>
              </a:spcBef>
              <a:buSzPct val="100000"/>
              <a:buFont typeface="Arial" panose="020B0604020202020204" pitchFamily="34" charset="0"/>
              <a:buChar char="•"/>
              <a:tabLst/>
              <a:defRPr lang="nl-NL" sz="2199" b="0" i="0" kern="1200" baseline="0" noProof="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33013" indent="-366603">
              <a:spcBef>
                <a:spcPts val="600"/>
              </a:spcBef>
              <a:buFont typeface="Arial" panose="020B0604020202020204" pitchFamily="34" charset="0"/>
              <a:buChar char="•"/>
              <a:tabLst/>
              <a:defRPr lang="nl-NL" sz="2199" b="0" i="0" kern="1200" baseline="0" noProof="0" dirty="0" err="1">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defRPr>
            </a:lvl5pPr>
            <a:lvl6pPr marL="2185332" indent="-352319">
              <a:spcBef>
                <a:spcPts val="600"/>
              </a:spcBef>
              <a:tabLst/>
              <a:defRPr lang="nl-NL" sz="2199" b="0" i="0" kern="1200" baseline="0" noProof="0" dirty="0" smtClean="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defRPr>
            </a:lvl6pPr>
            <a:lvl7pPr marL="2144070" indent="-311057">
              <a:tabLst/>
              <a:defRPr lang="nl-NL" sz="2199" b="0" i="0" kern="1200" baseline="0" noProof="0" dirty="0" smtClean="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defRPr>
            </a:lvl7pPr>
            <a:lvl8pPr marL="2496389" indent="-352319">
              <a:tabLst/>
              <a:defRPr lang="nl-NL" sz="2199" b="0" i="0" kern="1200" baseline="0" noProof="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defRPr>
            </a:lvl8pPr>
            <a:lvl9pPr>
              <a:defRPr lang="nl-NL" sz="2199" b="0" i="0" kern="1200" baseline="0" noProof="0" dirty="0" smtClean="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defRPr>
            </a:lvl9pPr>
          </a:lstStyle>
          <a:p>
            <a:r>
              <a:rPr lang="nl-NL" noProof="0" dirty="0" err="1"/>
              <a:t>Ressimus</a:t>
            </a:r>
            <a:r>
              <a:rPr lang="nl-NL" noProof="0" dirty="0"/>
              <a:t> </a:t>
            </a:r>
            <a:r>
              <a:rPr lang="nl-NL" noProof="0" dirty="0" err="1"/>
              <a:t>exeri</a:t>
            </a:r>
            <a:r>
              <a:rPr lang="nl-NL" noProof="0" dirty="0"/>
              <a:t> </a:t>
            </a:r>
            <a:r>
              <a:rPr lang="nl-NL" noProof="0" dirty="0" err="1"/>
              <a:t>nus</a:t>
            </a:r>
            <a:r>
              <a:rPr lang="nl-NL" noProof="0" dirty="0"/>
              <a:t> et </a:t>
            </a:r>
            <a:r>
              <a:rPr lang="nl-NL" noProof="0" dirty="0" err="1"/>
              <a:t>ipienda</a:t>
            </a:r>
            <a:r>
              <a:rPr lang="nl-NL" noProof="0" dirty="0"/>
              <a:t> et </a:t>
            </a:r>
            <a:r>
              <a:rPr lang="nl-NL" noProof="0" dirty="0" err="1"/>
              <a:t>adiantot</a:t>
            </a:r>
            <a:r>
              <a:rPr lang="nl-NL" noProof="0" dirty="0"/>
              <a:t> </a:t>
            </a:r>
            <a:r>
              <a:rPr lang="nl-NL" noProof="0" dirty="0" err="1"/>
              <a:t>IqueMolorepudit</a:t>
            </a:r>
            <a:r>
              <a:rPr lang="nl-NL" noProof="0" dirty="0"/>
              <a:t> </a:t>
            </a:r>
            <a:r>
              <a:rPr lang="nl-NL" noProof="0" dirty="0" err="1"/>
              <a:t>niminti</a:t>
            </a:r>
            <a:r>
              <a:rPr lang="nl-NL" noProof="0" dirty="0"/>
              <a:t> </a:t>
            </a:r>
            <a:r>
              <a:rPr lang="nl-NL" noProof="0" dirty="0" err="1"/>
              <a:t>nonsendaecae</a:t>
            </a:r>
            <a:r>
              <a:rPr lang="nl-NL" noProof="0" dirty="0"/>
              <a:t> </a:t>
            </a:r>
            <a:r>
              <a:rPr lang="nl-NL" noProof="0" dirty="0" err="1"/>
              <a:t>volor</a:t>
            </a:r>
            <a:r>
              <a:rPr lang="nl-NL" noProof="0" dirty="0"/>
              <a:t> a ad et ut </a:t>
            </a:r>
            <a:r>
              <a:rPr lang="nl-NL" noProof="0" dirty="0" err="1"/>
              <a:t>eum</a:t>
            </a:r>
            <a:r>
              <a:rPr lang="nl-NL" noProof="0" dirty="0"/>
              <a:t> se pos mos </a:t>
            </a:r>
            <a:r>
              <a:rPr lang="nl-NL" noProof="0" dirty="0" err="1"/>
              <a:t>sed</a:t>
            </a:r>
            <a:r>
              <a:rPr lang="nl-NL" noProof="0" dirty="0"/>
              <a:t> </a:t>
            </a:r>
            <a:r>
              <a:rPr lang="nl-NL" noProof="0" dirty="0" err="1"/>
              <a:t>ulpa</a:t>
            </a:r>
            <a:r>
              <a:rPr lang="nl-NL" noProof="0" dirty="0"/>
              <a:t> </a:t>
            </a:r>
            <a:r>
              <a:rPr lang="nl-NL" noProof="0" dirty="0" err="1"/>
              <a:t>vitas</a:t>
            </a:r>
            <a:r>
              <a:rPr lang="nl-NL" noProof="0" dirty="0"/>
              <a:t> </a:t>
            </a:r>
            <a:r>
              <a:rPr lang="nl-NL" noProof="0" dirty="0" err="1"/>
              <a:t>aut</a:t>
            </a:r>
            <a:r>
              <a:rPr lang="nl-NL" noProof="0" dirty="0"/>
              <a:t> </a:t>
            </a:r>
            <a:r>
              <a:rPr lang="nl-NL" noProof="0" dirty="0" err="1"/>
              <a:t>quia</a:t>
            </a:r>
            <a:r>
              <a:rPr lang="nl-NL" noProof="0" dirty="0"/>
              <a:t> </a:t>
            </a:r>
            <a:r>
              <a:rPr lang="nl-NL" noProof="0" dirty="0" err="1"/>
              <a:t>doluptio</a:t>
            </a:r>
            <a:r>
              <a:rPr lang="nl-NL" noProof="0" dirty="0"/>
              <a:t> </a:t>
            </a:r>
            <a:r>
              <a:rPr lang="nl-NL" noProof="0" dirty="0" err="1"/>
              <a:t>iduciis</a:t>
            </a:r>
            <a:r>
              <a:rPr lang="nl-NL" noProof="0" dirty="0"/>
              <a:t> </a:t>
            </a:r>
            <a:r>
              <a:rPr lang="nl-NL" noProof="0" dirty="0" err="1"/>
              <a:t>sedis</a:t>
            </a:r>
            <a:r>
              <a:rPr lang="nl-NL" noProof="0" dirty="0"/>
              <a:t> </a:t>
            </a:r>
            <a:r>
              <a:rPr lang="nl-NL" noProof="0" dirty="0" err="1"/>
              <a:t>sitat</a:t>
            </a:r>
            <a:endParaRPr lang="nl-NL" noProof="0" dirty="0"/>
          </a:p>
          <a:p>
            <a:pPr lvl="1"/>
            <a:r>
              <a:rPr lang="nl-NL" noProof="0" dirty="0" err="1"/>
              <a:t>L;ajgda;ldgjs</a:t>
            </a:r>
            <a:endParaRPr lang="nl-NL" noProof="0" dirty="0"/>
          </a:p>
          <a:p>
            <a:pPr lvl="2"/>
            <a:r>
              <a:rPr lang="nl-NL" noProof="0" dirty="0" err="1"/>
              <a:t>Lkadghjs;aoigdhsj</a:t>
            </a:r>
            <a:endParaRPr lang="nl-NL" noProof="0" dirty="0"/>
          </a:p>
          <a:p>
            <a:pPr lvl="3"/>
            <a:r>
              <a:rPr lang="nl-NL" noProof="0" dirty="0"/>
              <a:t>;</a:t>
            </a:r>
            <a:r>
              <a:rPr lang="nl-NL" noProof="0" dirty="0" err="1"/>
              <a:t>lasijdf;alkgdjs</a:t>
            </a:r>
            <a:endParaRPr lang="nl-NL" noProof="0" dirty="0"/>
          </a:p>
          <a:p>
            <a:pPr lvl="4"/>
            <a:r>
              <a:rPr lang="nl-NL" noProof="0" dirty="0"/>
              <a:t>;</a:t>
            </a:r>
            <a:r>
              <a:rPr lang="nl-NL" noProof="0" dirty="0" err="1"/>
              <a:t>ladsgjlasdkgj</a:t>
            </a:r>
            <a:endParaRPr lang="nl-NL" noProof="0" dirty="0"/>
          </a:p>
          <a:p>
            <a:pPr lvl="5"/>
            <a:r>
              <a:rPr lang="nl-NL" noProof="0" dirty="0" err="1"/>
              <a:t>A;lgdkj;asldgjk</a:t>
            </a:r>
            <a:endParaRPr lang="nl-NL" noProof="0" dirty="0"/>
          </a:p>
        </p:txBody>
      </p:sp>
    </p:spTree>
    <p:extLst>
      <p:ext uri="{BB962C8B-B14F-4D97-AF65-F5344CB8AC3E}">
        <p14:creationId xmlns:p14="http://schemas.microsoft.com/office/powerpoint/2010/main" val="3605303220"/>
      </p:ext>
    </p:extLst>
  </p:cSld>
  <p:clrMapOvr>
    <a:masterClrMapping/>
  </p:clrMapOvr>
  <p:extLst>
    <p:ext uri="{DCECCB84-F9BA-43D5-87BE-67443E8EF086}">
      <p15:sldGuideLst xmlns:p15="http://schemas.microsoft.com/office/powerpoint/2012/main">
        <p15:guide id="1" orient="horz" pos="232">
          <p15:clr>
            <a:srgbClr val="FBAE40"/>
          </p15:clr>
        </p15:guide>
        <p15:guide id="2" pos="212">
          <p15:clr>
            <a:srgbClr val="FBAE40"/>
          </p15:clr>
        </p15:guide>
        <p15:guide id="3" pos="7470">
          <p15:clr>
            <a:srgbClr val="FBAE40"/>
          </p15:clr>
        </p15:guide>
        <p15:guide id="4" orient="horz" pos="436">
          <p15:clr>
            <a:srgbClr val="FBAE40"/>
          </p15:clr>
        </p15:guide>
        <p15:guide id="5" orient="horz" pos="4088">
          <p15:clr>
            <a:srgbClr val="FBAE40"/>
          </p15:clr>
        </p15:guide>
        <p15:guide id="6" pos="5179">
          <p15:clr>
            <a:srgbClr val="FBAE40"/>
          </p15:clr>
        </p15:guide>
        <p15:guide id="7" pos="6222">
          <p15:clr>
            <a:srgbClr val="FBAE40"/>
          </p15:clr>
        </p15:guide>
        <p15:guide id="8" pos="6426">
          <p15:clr>
            <a:srgbClr val="FBAE40"/>
          </p15:clr>
        </p15:guide>
        <p15:guide id="9" pos="4975">
          <p15:clr>
            <a:srgbClr val="FBAE40"/>
          </p15:clr>
        </p15:guide>
        <p15:guide id="10" pos="3954">
          <p15:clr>
            <a:srgbClr val="FBAE40"/>
          </p15:clr>
        </p15:guide>
        <p15:guide id="11" pos="3728">
          <p15:clr>
            <a:srgbClr val="FBAE40"/>
          </p15:clr>
        </p15:guide>
        <p15:guide id="12" pos="2707">
          <p15:clr>
            <a:srgbClr val="FBAE40"/>
          </p15:clr>
        </p15:guide>
        <p15:guide id="13" pos="2503">
          <p15:clr>
            <a:srgbClr val="FBAE40"/>
          </p15:clr>
        </p15:guide>
        <p15:guide id="14" pos="1460">
          <p15:clr>
            <a:srgbClr val="FBAE40"/>
          </p15:clr>
        </p15:guide>
        <p15:guide id="15" pos="1256">
          <p15:clr>
            <a:srgbClr val="FBAE40"/>
          </p15:clr>
        </p15:guide>
        <p15:guide id="17" orient="horz" pos="2115">
          <p15:clr>
            <a:srgbClr val="FBAE40"/>
          </p15:clr>
        </p15:guide>
        <p15:guide id="18" orient="horz" pos="75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5F7C2E-AD67-1D4A-B25C-C97624C94FF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777A393-5824-B04D-9C10-CC3A8811464E}"/>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CB082A5-69AD-F348-B9DE-901053071539}"/>
              </a:ext>
            </a:extLst>
          </p:cNvPr>
          <p:cNvSpPr>
            <a:spLocks noGrp="1"/>
          </p:cNvSpPr>
          <p:nvPr>
            <p:ph type="dt" sz="half" idx="10"/>
          </p:nvPr>
        </p:nvSpPr>
        <p:spPr/>
        <p:txBody>
          <a:bodyPr/>
          <a:lstStyle/>
          <a:p>
            <a:fld id="{7DEAD681-CF93-2048-AF74-E519AC5C8DBD}" type="datetimeFigureOut">
              <a:rPr lang="nl-NL" smtClean="0"/>
              <a:t>20-1-2023</a:t>
            </a:fld>
            <a:endParaRPr lang="nl-NL"/>
          </a:p>
        </p:txBody>
      </p:sp>
      <p:sp>
        <p:nvSpPr>
          <p:cNvPr id="5" name="Tijdelijke aanduiding voor voettekst 4">
            <a:extLst>
              <a:ext uri="{FF2B5EF4-FFF2-40B4-BE49-F238E27FC236}">
                <a16:creationId xmlns:a16="http://schemas.microsoft.com/office/drawing/2014/main" id="{C1F21D78-C747-5547-9085-DE509C6E895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EB3D615-3B4A-A746-9F81-ABA7CE79D032}"/>
              </a:ext>
            </a:extLst>
          </p:cNvPr>
          <p:cNvSpPr>
            <a:spLocks noGrp="1"/>
          </p:cNvSpPr>
          <p:nvPr>
            <p:ph type="sldNum" sz="quarter" idx="12"/>
          </p:nvPr>
        </p:nvSpPr>
        <p:spPr/>
        <p:txBody>
          <a:bodyPr/>
          <a:lstStyle/>
          <a:p>
            <a:fld id="{8BF065B7-E56C-A64C-8D96-E12A7A299C7D}" type="slidenum">
              <a:rPr lang="nl-NL" smtClean="0"/>
              <a:t>‹nr.›</a:t>
            </a:fld>
            <a:endParaRPr lang="nl-NL"/>
          </a:p>
        </p:txBody>
      </p:sp>
    </p:spTree>
    <p:extLst>
      <p:ext uri="{BB962C8B-B14F-4D97-AF65-F5344CB8AC3E}">
        <p14:creationId xmlns:p14="http://schemas.microsoft.com/office/powerpoint/2010/main" val="145402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15A4D3-851A-BA41-8B84-E372BD1EA418}"/>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44A07B29-EFD9-0F41-8AE2-BEA59A18AE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50351688-F689-B64F-817F-F0047D2A4F7F}"/>
              </a:ext>
            </a:extLst>
          </p:cNvPr>
          <p:cNvSpPr>
            <a:spLocks noGrp="1"/>
          </p:cNvSpPr>
          <p:nvPr>
            <p:ph type="dt" sz="half" idx="10"/>
          </p:nvPr>
        </p:nvSpPr>
        <p:spPr/>
        <p:txBody>
          <a:bodyPr/>
          <a:lstStyle/>
          <a:p>
            <a:fld id="{7DEAD681-CF93-2048-AF74-E519AC5C8DBD}" type="datetimeFigureOut">
              <a:rPr lang="nl-NL" smtClean="0"/>
              <a:t>20-1-2023</a:t>
            </a:fld>
            <a:endParaRPr lang="nl-NL"/>
          </a:p>
        </p:txBody>
      </p:sp>
      <p:sp>
        <p:nvSpPr>
          <p:cNvPr id="5" name="Tijdelijke aanduiding voor voettekst 4">
            <a:extLst>
              <a:ext uri="{FF2B5EF4-FFF2-40B4-BE49-F238E27FC236}">
                <a16:creationId xmlns:a16="http://schemas.microsoft.com/office/drawing/2014/main" id="{835F0020-5CEF-F040-BFAC-FD07D2EC1D0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A029A16-D227-0F42-AE9F-A149E0FDA688}"/>
              </a:ext>
            </a:extLst>
          </p:cNvPr>
          <p:cNvSpPr>
            <a:spLocks noGrp="1"/>
          </p:cNvSpPr>
          <p:nvPr>
            <p:ph type="sldNum" sz="quarter" idx="12"/>
          </p:nvPr>
        </p:nvSpPr>
        <p:spPr/>
        <p:txBody>
          <a:bodyPr/>
          <a:lstStyle/>
          <a:p>
            <a:fld id="{8BF065B7-E56C-A64C-8D96-E12A7A299C7D}" type="slidenum">
              <a:rPr lang="nl-NL" smtClean="0"/>
              <a:t>‹nr.›</a:t>
            </a:fld>
            <a:endParaRPr lang="nl-NL"/>
          </a:p>
        </p:txBody>
      </p:sp>
    </p:spTree>
    <p:extLst>
      <p:ext uri="{BB962C8B-B14F-4D97-AF65-F5344CB8AC3E}">
        <p14:creationId xmlns:p14="http://schemas.microsoft.com/office/powerpoint/2010/main" val="957089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E81897-5252-C14A-BB16-3344D1AD685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6806C28-24F9-6944-8DA6-78B478E6B69B}"/>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5B860633-D60B-E144-8BC6-42CE83FA6EF5}"/>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063BA639-7CAB-B44D-A431-ED318F869953}"/>
              </a:ext>
            </a:extLst>
          </p:cNvPr>
          <p:cNvSpPr>
            <a:spLocks noGrp="1"/>
          </p:cNvSpPr>
          <p:nvPr>
            <p:ph type="dt" sz="half" idx="10"/>
          </p:nvPr>
        </p:nvSpPr>
        <p:spPr/>
        <p:txBody>
          <a:bodyPr/>
          <a:lstStyle/>
          <a:p>
            <a:fld id="{7DEAD681-CF93-2048-AF74-E519AC5C8DBD}" type="datetimeFigureOut">
              <a:rPr lang="nl-NL" smtClean="0"/>
              <a:t>20-1-2023</a:t>
            </a:fld>
            <a:endParaRPr lang="nl-NL"/>
          </a:p>
        </p:txBody>
      </p:sp>
      <p:sp>
        <p:nvSpPr>
          <p:cNvPr id="6" name="Tijdelijke aanduiding voor voettekst 5">
            <a:extLst>
              <a:ext uri="{FF2B5EF4-FFF2-40B4-BE49-F238E27FC236}">
                <a16:creationId xmlns:a16="http://schemas.microsoft.com/office/drawing/2014/main" id="{1D2D7332-8EAF-5845-8AEA-B00BEC8C612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CF55717-578D-DC4E-92DE-62DC79DEDAED}"/>
              </a:ext>
            </a:extLst>
          </p:cNvPr>
          <p:cNvSpPr>
            <a:spLocks noGrp="1"/>
          </p:cNvSpPr>
          <p:nvPr>
            <p:ph type="sldNum" sz="quarter" idx="12"/>
          </p:nvPr>
        </p:nvSpPr>
        <p:spPr/>
        <p:txBody>
          <a:bodyPr/>
          <a:lstStyle/>
          <a:p>
            <a:fld id="{8BF065B7-E56C-A64C-8D96-E12A7A299C7D}" type="slidenum">
              <a:rPr lang="nl-NL" smtClean="0"/>
              <a:t>‹nr.›</a:t>
            </a:fld>
            <a:endParaRPr lang="nl-NL"/>
          </a:p>
        </p:txBody>
      </p:sp>
    </p:spTree>
    <p:extLst>
      <p:ext uri="{BB962C8B-B14F-4D97-AF65-F5344CB8AC3E}">
        <p14:creationId xmlns:p14="http://schemas.microsoft.com/office/powerpoint/2010/main" val="2452899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45FCA2-9F3A-624F-AE72-5A1BF2D7031E}"/>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4ACCB116-0D08-A04B-A676-0F8A4B6E16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A4AE1846-8FF2-C447-B5FA-D0D5A60A1764}"/>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C08524E2-B502-F249-874C-E19A6DBC0D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F4F5038D-52BB-1A48-A4C4-E26CAFFE4F3B}"/>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5413BF2E-65E2-714E-A58A-F8602121CC19}"/>
              </a:ext>
            </a:extLst>
          </p:cNvPr>
          <p:cNvSpPr>
            <a:spLocks noGrp="1"/>
          </p:cNvSpPr>
          <p:nvPr>
            <p:ph type="dt" sz="half" idx="10"/>
          </p:nvPr>
        </p:nvSpPr>
        <p:spPr/>
        <p:txBody>
          <a:bodyPr/>
          <a:lstStyle/>
          <a:p>
            <a:fld id="{7DEAD681-CF93-2048-AF74-E519AC5C8DBD}" type="datetimeFigureOut">
              <a:rPr lang="nl-NL" smtClean="0"/>
              <a:t>20-1-2023</a:t>
            </a:fld>
            <a:endParaRPr lang="nl-NL"/>
          </a:p>
        </p:txBody>
      </p:sp>
      <p:sp>
        <p:nvSpPr>
          <p:cNvPr id="8" name="Tijdelijke aanduiding voor voettekst 7">
            <a:extLst>
              <a:ext uri="{FF2B5EF4-FFF2-40B4-BE49-F238E27FC236}">
                <a16:creationId xmlns:a16="http://schemas.microsoft.com/office/drawing/2014/main" id="{A19F504C-FAB8-2541-96B8-4011755E49F8}"/>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47E03947-D0CE-0946-B920-F74DE876BB34}"/>
              </a:ext>
            </a:extLst>
          </p:cNvPr>
          <p:cNvSpPr>
            <a:spLocks noGrp="1"/>
          </p:cNvSpPr>
          <p:nvPr>
            <p:ph type="sldNum" sz="quarter" idx="12"/>
          </p:nvPr>
        </p:nvSpPr>
        <p:spPr/>
        <p:txBody>
          <a:bodyPr/>
          <a:lstStyle/>
          <a:p>
            <a:fld id="{8BF065B7-E56C-A64C-8D96-E12A7A299C7D}" type="slidenum">
              <a:rPr lang="nl-NL" smtClean="0"/>
              <a:t>‹nr.›</a:t>
            </a:fld>
            <a:endParaRPr lang="nl-NL"/>
          </a:p>
        </p:txBody>
      </p:sp>
    </p:spTree>
    <p:extLst>
      <p:ext uri="{BB962C8B-B14F-4D97-AF65-F5344CB8AC3E}">
        <p14:creationId xmlns:p14="http://schemas.microsoft.com/office/powerpoint/2010/main" val="1963247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AC6B2C-4FB0-8C42-86AF-0CE2D5A43622}"/>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78F837BB-AD51-DB49-91B7-E65DE626D935}"/>
              </a:ext>
            </a:extLst>
          </p:cNvPr>
          <p:cNvSpPr>
            <a:spLocks noGrp="1"/>
          </p:cNvSpPr>
          <p:nvPr>
            <p:ph type="dt" sz="half" idx="10"/>
          </p:nvPr>
        </p:nvSpPr>
        <p:spPr/>
        <p:txBody>
          <a:bodyPr/>
          <a:lstStyle/>
          <a:p>
            <a:fld id="{7DEAD681-CF93-2048-AF74-E519AC5C8DBD}" type="datetimeFigureOut">
              <a:rPr lang="nl-NL" smtClean="0"/>
              <a:t>20-1-2023</a:t>
            </a:fld>
            <a:endParaRPr lang="nl-NL"/>
          </a:p>
        </p:txBody>
      </p:sp>
      <p:sp>
        <p:nvSpPr>
          <p:cNvPr id="4" name="Tijdelijke aanduiding voor voettekst 3">
            <a:extLst>
              <a:ext uri="{FF2B5EF4-FFF2-40B4-BE49-F238E27FC236}">
                <a16:creationId xmlns:a16="http://schemas.microsoft.com/office/drawing/2014/main" id="{A21F9260-130D-8E44-A234-6DE133CB7C79}"/>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AB9656C5-33DC-B341-8857-45EAC384F7DF}"/>
              </a:ext>
            </a:extLst>
          </p:cNvPr>
          <p:cNvSpPr>
            <a:spLocks noGrp="1"/>
          </p:cNvSpPr>
          <p:nvPr>
            <p:ph type="sldNum" sz="quarter" idx="12"/>
          </p:nvPr>
        </p:nvSpPr>
        <p:spPr/>
        <p:txBody>
          <a:bodyPr/>
          <a:lstStyle/>
          <a:p>
            <a:fld id="{8BF065B7-E56C-A64C-8D96-E12A7A299C7D}" type="slidenum">
              <a:rPr lang="nl-NL" smtClean="0"/>
              <a:t>‹nr.›</a:t>
            </a:fld>
            <a:endParaRPr lang="nl-NL"/>
          </a:p>
        </p:txBody>
      </p:sp>
    </p:spTree>
    <p:extLst>
      <p:ext uri="{BB962C8B-B14F-4D97-AF65-F5344CB8AC3E}">
        <p14:creationId xmlns:p14="http://schemas.microsoft.com/office/powerpoint/2010/main" val="1161642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BE420D8C-6A4C-8440-ABB5-702586DD486A}"/>
              </a:ext>
            </a:extLst>
          </p:cNvPr>
          <p:cNvSpPr>
            <a:spLocks noGrp="1"/>
          </p:cNvSpPr>
          <p:nvPr>
            <p:ph type="dt" sz="half" idx="10"/>
          </p:nvPr>
        </p:nvSpPr>
        <p:spPr/>
        <p:txBody>
          <a:bodyPr/>
          <a:lstStyle/>
          <a:p>
            <a:fld id="{7DEAD681-CF93-2048-AF74-E519AC5C8DBD}" type="datetimeFigureOut">
              <a:rPr lang="nl-NL" smtClean="0"/>
              <a:t>20-1-2023</a:t>
            </a:fld>
            <a:endParaRPr lang="nl-NL"/>
          </a:p>
        </p:txBody>
      </p:sp>
      <p:sp>
        <p:nvSpPr>
          <p:cNvPr id="3" name="Tijdelijke aanduiding voor voettekst 2">
            <a:extLst>
              <a:ext uri="{FF2B5EF4-FFF2-40B4-BE49-F238E27FC236}">
                <a16:creationId xmlns:a16="http://schemas.microsoft.com/office/drawing/2014/main" id="{C9C34ADB-2BC0-604B-8416-55CF4456C492}"/>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D8136E89-4175-124D-8045-8E28548DCE46}"/>
              </a:ext>
            </a:extLst>
          </p:cNvPr>
          <p:cNvSpPr>
            <a:spLocks noGrp="1"/>
          </p:cNvSpPr>
          <p:nvPr>
            <p:ph type="sldNum" sz="quarter" idx="12"/>
          </p:nvPr>
        </p:nvSpPr>
        <p:spPr/>
        <p:txBody>
          <a:bodyPr/>
          <a:lstStyle/>
          <a:p>
            <a:fld id="{8BF065B7-E56C-A64C-8D96-E12A7A299C7D}" type="slidenum">
              <a:rPr lang="nl-NL" smtClean="0"/>
              <a:t>‹nr.›</a:t>
            </a:fld>
            <a:endParaRPr lang="nl-NL"/>
          </a:p>
        </p:txBody>
      </p:sp>
    </p:spTree>
    <p:extLst>
      <p:ext uri="{BB962C8B-B14F-4D97-AF65-F5344CB8AC3E}">
        <p14:creationId xmlns:p14="http://schemas.microsoft.com/office/powerpoint/2010/main" val="1182618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F5B5EA-78A8-824B-BC63-ED75B114854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B6978FCD-82DF-434E-8A32-D5470396AB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06928DA1-1398-A743-B9A9-1CE2607D7B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0865BED-899D-CD4F-829A-2FC188EB4883}"/>
              </a:ext>
            </a:extLst>
          </p:cNvPr>
          <p:cNvSpPr>
            <a:spLocks noGrp="1"/>
          </p:cNvSpPr>
          <p:nvPr>
            <p:ph type="dt" sz="half" idx="10"/>
          </p:nvPr>
        </p:nvSpPr>
        <p:spPr/>
        <p:txBody>
          <a:bodyPr/>
          <a:lstStyle/>
          <a:p>
            <a:fld id="{7DEAD681-CF93-2048-AF74-E519AC5C8DBD}" type="datetimeFigureOut">
              <a:rPr lang="nl-NL" smtClean="0"/>
              <a:t>20-1-2023</a:t>
            </a:fld>
            <a:endParaRPr lang="nl-NL"/>
          </a:p>
        </p:txBody>
      </p:sp>
      <p:sp>
        <p:nvSpPr>
          <p:cNvPr id="6" name="Tijdelijke aanduiding voor voettekst 5">
            <a:extLst>
              <a:ext uri="{FF2B5EF4-FFF2-40B4-BE49-F238E27FC236}">
                <a16:creationId xmlns:a16="http://schemas.microsoft.com/office/drawing/2014/main" id="{16688E17-9605-C844-A03A-285B54D7EE4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B54978D-ED29-CE48-ABA9-70271EFF11EA}"/>
              </a:ext>
            </a:extLst>
          </p:cNvPr>
          <p:cNvSpPr>
            <a:spLocks noGrp="1"/>
          </p:cNvSpPr>
          <p:nvPr>
            <p:ph type="sldNum" sz="quarter" idx="12"/>
          </p:nvPr>
        </p:nvSpPr>
        <p:spPr/>
        <p:txBody>
          <a:bodyPr/>
          <a:lstStyle/>
          <a:p>
            <a:fld id="{8BF065B7-E56C-A64C-8D96-E12A7A299C7D}" type="slidenum">
              <a:rPr lang="nl-NL" smtClean="0"/>
              <a:t>‹nr.›</a:t>
            </a:fld>
            <a:endParaRPr lang="nl-NL"/>
          </a:p>
        </p:txBody>
      </p:sp>
    </p:spTree>
    <p:extLst>
      <p:ext uri="{BB962C8B-B14F-4D97-AF65-F5344CB8AC3E}">
        <p14:creationId xmlns:p14="http://schemas.microsoft.com/office/powerpoint/2010/main" val="952931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096DF7-1DF7-AB45-85B2-A5EB9A1FF96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02B3F7DD-A13C-0D49-A41F-9CEE5C9AE2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6143E17-C1C5-8842-A38D-90D79E1C75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C09D4BB-36E0-8745-BD20-D06F0BA2163C}"/>
              </a:ext>
            </a:extLst>
          </p:cNvPr>
          <p:cNvSpPr>
            <a:spLocks noGrp="1"/>
          </p:cNvSpPr>
          <p:nvPr>
            <p:ph type="dt" sz="half" idx="10"/>
          </p:nvPr>
        </p:nvSpPr>
        <p:spPr/>
        <p:txBody>
          <a:bodyPr/>
          <a:lstStyle/>
          <a:p>
            <a:fld id="{7DEAD681-CF93-2048-AF74-E519AC5C8DBD}" type="datetimeFigureOut">
              <a:rPr lang="nl-NL" smtClean="0"/>
              <a:t>20-1-2023</a:t>
            </a:fld>
            <a:endParaRPr lang="nl-NL"/>
          </a:p>
        </p:txBody>
      </p:sp>
      <p:sp>
        <p:nvSpPr>
          <p:cNvPr id="6" name="Tijdelijke aanduiding voor voettekst 5">
            <a:extLst>
              <a:ext uri="{FF2B5EF4-FFF2-40B4-BE49-F238E27FC236}">
                <a16:creationId xmlns:a16="http://schemas.microsoft.com/office/drawing/2014/main" id="{049F0899-443C-CE4A-A8EA-9965691E392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5183251-577F-A24D-959F-5ACF7F85E146}"/>
              </a:ext>
            </a:extLst>
          </p:cNvPr>
          <p:cNvSpPr>
            <a:spLocks noGrp="1"/>
          </p:cNvSpPr>
          <p:nvPr>
            <p:ph type="sldNum" sz="quarter" idx="12"/>
          </p:nvPr>
        </p:nvSpPr>
        <p:spPr/>
        <p:txBody>
          <a:bodyPr/>
          <a:lstStyle/>
          <a:p>
            <a:fld id="{8BF065B7-E56C-A64C-8D96-E12A7A299C7D}" type="slidenum">
              <a:rPr lang="nl-NL" smtClean="0"/>
              <a:t>‹nr.›</a:t>
            </a:fld>
            <a:endParaRPr lang="nl-NL"/>
          </a:p>
        </p:txBody>
      </p:sp>
    </p:spTree>
    <p:extLst>
      <p:ext uri="{BB962C8B-B14F-4D97-AF65-F5344CB8AC3E}">
        <p14:creationId xmlns:p14="http://schemas.microsoft.com/office/powerpoint/2010/main" val="1242160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A78EFF4-4687-6747-9AD3-454B65A6B5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851DDA74-D7AA-7145-B22D-1EFCC30B5C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76AFEC1-4B8D-EA46-A1E1-35DACED56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EAD681-CF93-2048-AF74-E519AC5C8DBD}" type="datetimeFigureOut">
              <a:rPr lang="nl-NL" smtClean="0"/>
              <a:t>20-1-2023</a:t>
            </a:fld>
            <a:endParaRPr lang="nl-NL"/>
          </a:p>
        </p:txBody>
      </p:sp>
      <p:sp>
        <p:nvSpPr>
          <p:cNvPr id="5" name="Tijdelijke aanduiding voor voettekst 4">
            <a:extLst>
              <a:ext uri="{FF2B5EF4-FFF2-40B4-BE49-F238E27FC236}">
                <a16:creationId xmlns:a16="http://schemas.microsoft.com/office/drawing/2014/main" id="{205BDE34-D149-8444-921E-4ECBD95B97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1A6D16B2-41D8-9445-9F21-CE7EFE2532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F065B7-E56C-A64C-8D96-E12A7A299C7D}" type="slidenum">
              <a:rPr lang="nl-NL" smtClean="0"/>
              <a:t>‹nr.›</a:t>
            </a:fld>
            <a:endParaRPr lang="nl-NL"/>
          </a:p>
        </p:txBody>
      </p:sp>
    </p:spTree>
    <p:extLst>
      <p:ext uri="{BB962C8B-B14F-4D97-AF65-F5344CB8AC3E}">
        <p14:creationId xmlns:p14="http://schemas.microsoft.com/office/powerpoint/2010/main" val="16305309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tiff"/><Relationship Id="rId4" Type="http://schemas.openxmlformats.org/officeDocument/2006/relationships/image" Target="../media/image4.tiff"/></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3.xml"/><Relationship Id="rId5" Type="http://schemas.openxmlformats.org/officeDocument/2006/relationships/image" Target="../media/image4.tiff"/><Relationship Id="rId4" Type="http://schemas.openxmlformats.org/officeDocument/2006/relationships/image" Target="../media/image6.tif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tags" Target="../tags/tag4.xml"/><Relationship Id="rId5" Type="http://schemas.openxmlformats.org/officeDocument/2006/relationships/image" Target="../media/image4.tiff"/><Relationship Id="rId4" Type="http://schemas.openxmlformats.org/officeDocument/2006/relationships/image" Target="../media/image6.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tags" Target="../tags/tag5.xml"/><Relationship Id="rId6" Type="http://schemas.openxmlformats.org/officeDocument/2006/relationships/image" Target="../media/image4.tiff"/><Relationship Id="rId5" Type="http://schemas.openxmlformats.org/officeDocument/2006/relationships/image" Target="../media/image6.tiff"/><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20.png"/><Relationship Id="rId2" Type="http://schemas.openxmlformats.org/officeDocument/2006/relationships/slideLayout" Target="../slideLayouts/slideLayout12.xml"/><Relationship Id="rId1" Type="http://schemas.openxmlformats.org/officeDocument/2006/relationships/tags" Target="../tags/tag6.xml"/><Relationship Id="rId6" Type="http://schemas.openxmlformats.org/officeDocument/2006/relationships/image" Target="../media/image19.png"/><Relationship Id="rId5" Type="http://schemas.openxmlformats.org/officeDocument/2006/relationships/image" Target="../media/image4.tiff"/><Relationship Id="rId4" Type="http://schemas.openxmlformats.org/officeDocument/2006/relationships/image" Target="../media/image6.tif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tags" Target="../tags/tag7.xml"/><Relationship Id="rId5" Type="http://schemas.openxmlformats.org/officeDocument/2006/relationships/image" Target="../media/image4.tiff"/><Relationship Id="rId4" Type="http://schemas.openxmlformats.org/officeDocument/2006/relationships/image" Target="../media/image6.tif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1.xml"/><Relationship Id="rId4" Type="http://schemas.openxmlformats.org/officeDocument/2006/relationships/image" Target="../media/image6.tiff"/></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tags" Target="../tags/tag8.xml"/><Relationship Id="rId5" Type="http://schemas.openxmlformats.org/officeDocument/2006/relationships/image" Target="../media/image4.tiff"/><Relationship Id="rId4" Type="http://schemas.openxmlformats.org/officeDocument/2006/relationships/image" Target="../media/image6.tif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tags" Target="../tags/tag9.xml"/><Relationship Id="rId4" Type="http://schemas.openxmlformats.org/officeDocument/2006/relationships/image" Target="../media/image6.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2.xml"/><Relationship Id="rId4" Type="http://schemas.openxmlformats.org/officeDocument/2006/relationships/image" Target="../media/image6.tif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AB3D2A0D-8912-0543-B06B-B51F4E5D3EC6}"/>
              </a:ext>
            </a:extLst>
          </p:cNvPr>
          <p:cNvPicPr>
            <a:picLocks noChangeAspect="1"/>
          </p:cNvPicPr>
          <p:nvPr/>
        </p:nvPicPr>
        <p:blipFill>
          <a:blip r:embed="rId3"/>
          <a:stretch>
            <a:fillRect/>
          </a:stretch>
        </p:blipFill>
        <p:spPr>
          <a:xfrm>
            <a:off x="2003101" y="480305"/>
            <a:ext cx="2520131" cy="635921"/>
          </a:xfrm>
          <a:prstGeom prst="rect">
            <a:avLst/>
          </a:prstGeom>
        </p:spPr>
      </p:pic>
      <p:pic>
        <p:nvPicPr>
          <p:cNvPr id="6" name="Afbeelding 5">
            <a:extLst>
              <a:ext uri="{FF2B5EF4-FFF2-40B4-BE49-F238E27FC236}">
                <a16:creationId xmlns:a16="http://schemas.microsoft.com/office/drawing/2014/main" id="{0D754DBC-6177-FA40-AD77-6FAE1D954D96}"/>
              </a:ext>
            </a:extLst>
          </p:cNvPr>
          <p:cNvPicPr>
            <a:picLocks noChangeAspect="1"/>
          </p:cNvPicPr>
          <p:nvPr/>
        </p:nvPicPr>
        <p:blipFill>
          <a:blip r:embed="rId4"/>
          <a:stretch>
            <a:fillRect/>
          </a:stretch>
        </p:blipFill>
        <p:spPr>
          <a:xfrm>
            <a:off x="7774362" y="462267"/>
            <a:ext cx="2414537" cy="724361"/>
          </a:xfrm>
          <a:prstGeom prst="rect">
            <a:avLst/>
          </a:prstGeom>
        </p:spPr>
      </p:pic>
      <p:pic>
        <p:nvPicPr>
          <p:cNvPr id="2" name="Afbeelding 1">
            <a:extLst>
              <a:ext uri="{FF2B5EF4-FFF2-40B4-BE49-F238E27FC236}">
                <a16:creationId xmlns:a16="http://schemas.microsoft.com/office/drawing/2014/main" id="{49A03E64-2AE6-734D-9A5B-A1EF84959D6B}"/>
              </a:ext>
            </a:extLst>
          </p:cNvPr>
          <p:cNvPicPr>
            <a:picLocks noChangeAspect="1"/>
          </p:cNvPicPr>
          <p:nvPr/>
        </p:nvPicPr>
        <p:blipFill>
          <a:blip r:embed="rId5"/>
          <a:stretch>
            <a:fillRect/>
          </a:stretch>
        </p:blipFill>
        <p:spPr>
          <a:xfrm>
            <a:off x="3263166" y="1516945"/>
            <a:ext cx="5317662" cy="2133894"/>
          </a:xfrm>
          <a:prstGeom prst="rect">
            <a:avLst/>
          </a:prstGeom>
        </p:spPr>
      </p:pic>
      <p:sp>
        <p:nvSpPr>
          <p:cNvPr id="7" name="Tijdelijke aanduiding voor tekst 2">
            <a:extLst>
              <a:ext uri="{FF2B5EF4-FFF2-40B4-BE49-F238E27FC236}">
                <a16:creationId xmlns:a16="http://schemas.microsoft.com/office/drawing/2014/main" id="{9E42F9F1-A229-C44C-A1EF-1C967BC20CA7}"/>
              </a:ext>
            </a:extLst>
          </p:cNvPr>
          <p:cNvSpPr txBox="1">
            <a:spLocks/>
          </p:cNvSpPr>
          <p:nvPr/>
        </p:nvSpPr>
        <p:spPr>
          <a:xfrm>
            <a:off x="3263166" y="4357668"/>
            <a:ext cx="5774956" cy="983387"/>
          </a:xfrm>
          <a:prstGeom prst="rect">
            <a:avLst/>
          </a:prstGeom>
        </p:spPr>
        <p:txBody>
          <a:bodyPr vert="horz" lIns="91440" tIns="45720" rIns="91440" bIns="45720" rtlCol="0" anchor="ctr">
            <a:normAutofit/>
          </a:bodyPr>
          <a:lstStyle>
            <a:defPPr>
              <a:defRPr lang="nl-NL"/>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l-NL" sz="3200" b="1" dirty="0">
                <a:latin typeface="Open Sans Light" panose="020B0306030504020204" pitchFamily="34" charset="0"/>
                <a:ea typeface="Open Sans Light" panose="020B0306030504020204" pitchFamily="34" charset="0"/>
                <a:cs typeface="Open Sans Light" panose="020B0306030504020204" pitchFamily="34" charset="0"/>
              </a:rPr>
              <a:t>Tutortraining</a:t>
            </a:r>
          </a:p>
        </p:txBody>
      </p:sp>
    </p:spTree>
    <p:extLst>
      <p:ext uri="{BB962C8B-B14F-4D97-AF65-F5344CB8AC3E}">
        <p14:creationId xmlns:p14="http://schemas.microsoft.com/office/powerpoint/2010/main" val="2345083827"/>
      </p:ext>
    </p:extLst>
  </p:cSld>
  <p:clrMapOvr>
    <a:masterClrMapping/>
  </p:clrMapOvr>
  <mc:AlternateContent xmlns:mc="http://schemas.openxmlformats.org/markup-compatibility/2006" xmlns:p14="http://schemas.microsoft.com/office/powerpoint/2010/main">
    <mc:Choice Requires="p14">
      <p:transition spd="slow" p14:dur="2000" advTm="6243"/>
    </mc:Choice>
    <mc:Fallback xmlns="">
      <p:transition spd="slow" advTm="624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680C1EBB-873A-F213-C195-954525A9F852}"/>
              </a:ext>
            </a:extLst>
          </p:cNvPr>
          <p:cNvPicPr>
            <a:picLocks noChangeAspect="1"/>
          </p:cNvPicPr>
          <p:nvPr/>
        </p:nvPicPr>
        <p:blipFill>
          <a:blip r:embed="rId3"/>
          <a:stretch>
            <a:fillRect/>
          </a:stretch>
        </p:blipFill>
        <p:spPr>
          <a:xfrm>
            <a:off x="1362024" y="153661"/>
            <a:ext cx="9467952" cy="6550677"/>
          </a:xfrm>
          <a:prstGeom prst="rect">
            <a:avLst/>
          </a:prstGeom>
        </p:spPr>
      </p:pic>
      <p:sp>
        <p:nvSpPr>
          <p:cNvPr id="6" name="Rechthoek 5">
            <a:extLst>
              <a:ext uri="{FF2B5EF4-FFF2-40B4-BE49-F238E27FC236}">
                <a16:creationId xmlns:a16="http://schemas.microsoft.com/office/drawing/2014/main" id="{30E7D863-AC40-0FDD-C1A7-1EE072708259}"/>
              </a:ext>
            </a:extLst>
          </p:cNvPr>
          <p:cNvSpPr/>
          <p:nvPr/>
        </p:nvSpPr>
        <p:spPr>
          <a:xfrm>
            <a:off x="7988300" y="3657600"/>
            <a:ext cx="2387600" cy="8255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818331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D4F1AB3-64C1-2C05-F82F-94EA629BF51B}"/>
              </a:ext>
            </a:extLst>
          </p:cNvPr>
          <p:cNvPicPr>
            <a:picLocks noChangeAspect="1"/>
          </p:cNvPicPr>
          <p:nvPr/>
        </p:nvPicPr>
        <p:blipFill>
          <a:blip r:embed="rId3"/>
          <a:stretch>
            <a:fillRect/>
          </a:stretch>
        </p:blipFill>
        <p:spPr>
          <a:xfrm>
            <a:off x="168170" y="349114"/>
            <a:ext cx="4476065" cy="5842000"/>
          </a:xfrm>
          <a:prstGeom prst="rect">
            <a:avLst/>
          </a:prstGeom>
        </p:spPr>
      </p:pic>
      <p:pic>
        <p:nvPicPr>
          <p:cNvPr id="7" name="Afbeelding 6">
            <a:extLst>
              <a:ext uri="{FF2B5EF4-FFF2-40B4-BE49-F238E27FC236}">
                <a16:creationId xmlns:a16="http://schemas.microsoft.com/office/drawing/2014/main" id="{E1C9C46D-8693-103D-E2DA-965614BEBA12}"/>
              </a:ext>
            </a:extLst>
          </p:cNvPr>
          <p:cNvPicPr>
            <a:picLocks noChangeAspect="1"/>
          </p:cNvPicPr>
          <p:nvPr/>
        </p:nvPicPr>
        <p:blipFill>
          <a:blip r:embed="rId4"/>
          <a:stretch>
            <a:fillRect/>
          </a:stretch>
        </p:blipFill>
        <p:spPr>
          <a:xfrm>
            <a:off x="4870650" y="953199"/>
            <a:ext cx="3114571" cy="1208171"/>
          </a:xfrm>
          <a:prstGeom prst="rect">
            <a:avLst/>
          </a:prstGeom>
        </p:spPr>
      </p:pic>
      <p:pic>
        <p:nvPicPr>
          <p:cNvPr id="9" name="Afbeelding 8">
            <a:extLst>
              <a:ext uri="{FF2B5EF4-FFF2-40B4-BE49-F238E27FC236}">
                <a16:creationId xmlns:a16="http://schemas.microsoft.com/office/drawing/2014/main" id="{C6C7824A-1544-CBED-F843-355A79A60778}"/>
              </a:ext>
            </a:extLst>
          </p:cNvPr>
          <p:cNvPicPr>
            <a:picLocks noChangeAspect="1"/>
          </p:cNvPicPr>
          <p:nvPr/>
        </p:nvPicPr>
        <p:blipFill>
          <a:blip r:embed="rId5"/>
          <a:stretch>
            <a:fillRect/>
          </a:stretch>
        </p:blipFill>
        <p:spPr>
          <a:xfrm>
            <a:off x="8227415" y="508699"/>
            <a:ext cx="3780636" cy="4986580"/>
          </a:xfrm>
          <a:prstGeom prst="rect">
            <a:avLst/>
          </a:prstGeom>
        </p:spPr>
      </p:pic>
      <p:pic>
        <p:nvPicPr>
          <p:cNvPr id="11" name="Afbeelding 10">
            <a:extLst>
              <a:ext uri="{FF2B5EF4-FFF2-40B4-BE49-F238E27FC236}">
                <a16:creationId xmlns:a16="http://schemas.microsoft.com/office/drawing/2014/main" id="{17272710-154D-565C-F740-F09BEFF76FAA}"/>
              </a:ext>
            </a:extLst>
          </p:cNvPr>
          <p:cNvPicPr>
            <a:picLocks noChangeAspect="1"/>
          </p:cNvPicPr>
          <p:nvPr/>
        </p:nvPicPr>
        <p:blipFill>
          <a:blip r:embed="rId6"/>
          <a:stretch>
            <a:fillRect/>
          </a:stretch>
        </p:blipFill>
        <p:spPr>
          <a:xfrm>
            <a:off x="4783727" y="3001989"/>
            <a:ext cx="3322591" cy="3032213"/>
          </a:xfrm>
          <a:prstGeom prst="rect">
            <a:avLst/>
          </a:prstGeom>
        </p:spPr>
      </p:pic>
    </p:spTree>
    <p:extLst>
      <p:ext uri="{BB962C8B-B14F-4D97-AF65-F5344CB8AC3E}">
        <p14:creationId xmlns:p14="http://schemas.microsoft.com/office/powerpoint/2010/main" val="1378373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10C3CEEC-9338-884F-B455-358DAC1ADBCC}"/>
              </a:ext>
            </a:extLst>
          </p:cNvPr>
          <p:cNvPicPr>
            <a:picLocks noChangeAspect="1"/>
          </p:cNvPicPr>
          <p:nvPr/>
        </p:nvPicPr>
        <p:blipFill>
          <a:blip r:embed="rId4"/>
          <a:stretch>
            <a:fillRect/>
          </a:stretch>
        </p:blipFill>
        <p:spPr>
          <a:xfrm>
            <a:off x="10964519" y="187381"/>
            <a:ext cx="693802" cy="277521"/>
          </a:xfrm>
          <a:prstGeom prst="rect">
            <a:avLst/>
          </a:prstGeom>
        </p:spPr>
      </p:pic>
      <p:sp>
        <p:nvSpPr>
          <p:cNvPr id="5" name="Titel 2">
            <a:extLst>
              <a:ext uri="{FF2B5EF4-FFF2-40B4-BE49-F238E27FC236}">
                <a16:creationId xmlns:a16="http://schemas.microsoft.com/office/drawing/2014/main" id="{786B9901-CC09-5949-AA28-BEEB7169882F}"/>
              </a:ext>
            </a:extLst>
          </p:cNvPr>
          <p:cNvSpPr>
            <a:spLocks noGrp="1"/>
          </p:cNvSpPr>
          <p:nvPr>
            <p:ph type="ctrTitle"/>
          </p:nvPr>
        </p:nvSpPr>
        <p:spPr>
          <a:xfrm>
            <a:off x="533679" y="350548"/>
            <a:ext cx="4485740" cy="422386"/>
          </a:xfrm>
        </p:spPr>
        <p:txBody>
          <a:bodyPr>
            <a:normAutofit fontScale="90000"/>
          </a:bodyPr>
          <a:lstStyle/>
          <a:p>
            <a:r>
              <a:rPr lang="nl-NL" dirty="0"/>
              <a:t>Discussie &amp; Vragen</a:t>
            </a:r>
          </a:p>
        </p:txBody>
      </p:sp>
      <p:pic>
        <p:nvPicPr>
          <p:cNvPr id="7" name="Afbeelding 6">
            <a:extLst>
              <a:ext uri="{FF2B5EF4-FFF2-40B4-BE49-F238E27FC236}">
                <a16:creationId xmlns:a16="http://schemas.microsoft.com/office/drawing/2014/main" id="{9BC1278A-0A11-8E4A-BF77-F5F340272902}"/>
              </a:ext>
            </a:extLst>
          </p:cNvPr>
          <p:cNvPicPr>
            <a:picLocks noChangeAspect="1"/>
          </p:cNvPicPr>
          <p:nvPr/>
        </p:nvPicPr>
        <p:blipFill>
          <a:blip r:embed="rId5"/>
          <a:stretch>
            <a:fillRect/>
          </a:stretch>
        </p:blipFill>
        <p:spPr>
          <a:xfrm>
            <a:off x="1694346" y="6192703"/>
            <a:ext cx="1049164" cy="314749"/>
          </a:xfrm>
          <a:prstGeom prst="rect">
            <a:avLst/>
          </a:prstGeom>
        </p:spPr>
      </p:pic>
      <p:sp>
        <p:nvSpPr>
          <p:cNvPr id="10" name="Tijdelijke aanduiding voor tekst 2">
            <a:extLst>
              <a:ext uri="{FF2B5EF4-FFF2-40B4-BE49-F238E27FC236}">
                <a16:creationId xmlns:a16="http://schemas.microsoft.com/office/drawing/2014/main" id="{187DA71A-8FE8-B240-9844-BB1A2AADC1EF}"/>
              </a:ext>
            </a:extLst>
          </p:cNvPr>
          <p:cNvSpPr>
            <a:spLocks noGrp="1"/>
          </p:cNvSpPr>
          <p:nvPr>
            <p:ph type="body" sz="quarter" idx="10"/>
          </p:nvPr>
        </p:nvSpPr>
        <p:spPr>
          <a:xfrm>
            <a:off x="533679" y="904662"/>
            <a:ext cx="10597617" cy="5226679"/>
          </a:xfrm>
        </p:spPr>
        <p:txBody>
          <a:bodyPr>
            <a:normAutofit/>
          </a:bodyPr>
          <a:lstStyle/>
          <a:p>
            <a:r>
              <a:rPr lang="nl-NL" dirty="0"/>
              <a:t>Eerste reacties? </a:t>
            </a:r>
          </a:p>
          <a:p>
            <a:endParaRPr lang="nl-NL" dirty="0"/>
          </a:p>
          <a:p>
            <a:r>
              <a:rPr lang="nl-NL" dirty="0"/>
              <a:t>Reflectievragen:</a:t>
            </a:r>
          </a:p>
          <a:p>
            <a:pPr lvl="1"/>
            <a:r>
              <a:rPr lang="nl-NL" dirty="0"/>
              <a:t>Wat is jouw rol als tutor in de begeleiding van studenten?</a:t>
            </a:r>
          </a:p>
          <a:p>
            <a:pPr lvl="1"/>
            <a:r>
              <a:rPr lang="nl-NL" dirty="0"/>
              <a:t>Wanneer moet je de expertise van anderen erkennen?</a:t>
            </a:r>
          </a:p>
        </p:txBody>
      </p:sp>
      <p:sp>
        <p:nvSpPr>
          <p:cNvPr id="2" name="Rectangle 2">
            <a:extLst>
              <a:ext uri="{FF2B5EF4-FFF2-40B4-BE49-F238E27FC236}">
                <a16:creationId xmlns:a16="http://schemas.microsoft.com/office/drawing/2014/main" id="{40316889-20AF-A249-9157-80E660E510A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custDataLst>
      <p:tags r:id="rId1"/>
    </p:custDataLst>
    <p:extLst>
      <p:ext uri="{BB962C8B-B14F-4D97-AF65-F5344CB8AC3E}">
        <p14:creationId xmlns:p14="http://schemas.microsoft.com/office/powerpoint/2010/main" val="1545633099"/>
      </p:ext>
    </p:extLst>
  </p:cSld>
  <p:clrMapOvr>
    <a:masterClrMapping/>
  </p:clrMapOvr>
  <mc:AlternateContent xmlns:mc="http://schemas.openxmlformats.org/markup-compatibility/2006" xmlns:p14="http://schemas.microsoft.com/office/powerpoint/2010/main">
    <mc:Choice Requires="p14">
      <p:transition spd="slow" p14:dur="2000" advTm="52890"/>
    </mc:Choice>
    <mc:Fallback xmlns="">
      <p:transition spd="slow" advTm="5289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10C3CEEC-9338-884F-B455-358DAC1ADBCC}"/>
              </a:ext>
            </a:extLst>
          </p:cNvPr>
          <p:cNvPicPr>
            <a:picLocks noChangeAspect="1"/>
          </p:cNvPicPr>
          <p:nvPr/>
        </p:nvPicPr>
        <p:blipFill>
          <a:blip r:embed="rId4"/>
          <a:stretch>
            <a:fillRect/>
          </a:stretch>
        </p:blipFill>
        <p:spPr>
          <a:xfrm>
            <a:off x="10964519" y="187381"/>
            <a:ext cx="693802" cy="277521"/>
          </a:xfrm>
          <a:prstGeom prst="rect">
            <a:avLst/>
          </a:prstGeom>
        </p:spPr>
      </p:pic>
      <p:sp>
        <p:nvSpPr>
          <p:cNvPr id="5" name="Titel 2">
            <a:extLst>
              <a:ext uri="{FF2B5EF4-FFF2-40B4-BE49-F238E27FC236}">
                <a16:creationId xmlns:a16="http://schemas.microsoft.com/office/drawing/2014/main" id="{786B9901-CC09-5949-AA28-BEEB7169882F}"/>
              </a:ext>
            </a:extLst>
          </p:cNvPr>
          <p:cNvSpPr>
            <a:spLocks noGrp="1"/>
          </p:cNvSpPr>
          <p:nvPr>
            <p:ph type="ctrTitle"/>
          </p:nvPr>
        </p:nvSpPr>
        <p:spPr>
          <a:xfrm>
            <a:off x="533679" y="350548"/>
            <a:ext cx="4485740" cy="422386"/>
          </a:xfrm>
        </p:spPr>
        <p:txBody>
          <a:bodyPr>
            <a:normAutofit fontScale="90000"/>
          </a:bodyPr>
          <a:lstStyle/>
          <a:p>
            <a:r>
              <a:rPr lang="nl-NL" dirty="0"/>
              <a:t>Let op!</a:t>
            </a:r>
          </a:p>
        </p:txBody>
      </p:sp>
      <p:pic>
        <p:nvPicPr>
          <p:cNvPr id="7" name="Afbeelding 6">
            <a:extLst>
              <a:ext uri="{FF2B5EF4-FFF2-40B4-BE49-F238E27FC236}">
                <a16:creationId xmlns:a16="http://schemas.microsoft.com/office/drawing/2014/main" id="{9BC1278A-0A11-8E4A-BF77-F5F340272902}"/>
              </a:ext>
            </a:extLst>
          </p:cNvPr>
          <p:cNvPicPr>
            <a:picLocks noChangeAspect="1"/>
          </p:cNvPicPr>
          <p:nvPr/>
        </p:nvPicPr>
        <p:blipFill>
          <a:blip r:embed="rId5"/>
          <a:stretch>
            <a:fillRect/>
          </a:stretch>
        </p:blipFill>
        <p:spPr>
          <a:xfrm>
            <a:off x="1694346" y="6192703"/>
            <a:ext cx="1049164" cy="314749"/>
          </a:xfrm>
          <a:prstGeom prst="rect">
            <a:avLst/>
          </a:prstGeom>
        </p:spPr>
      </p:pic>
      <p:sp>
        <p:nvSpPr>
          <p:cNvPr id="10" name="Tijdelijke aanduiding voor tekst 2">
            <a:extLst>
              <a:ext uri="{FF2B5EF4-FFF2-40B4-BE49-F238E27FC236}">
                <a16:creationId xmlns:a16="http://schemas.microsoft.com/office/drawing/2014/main" id="{187DA71A-8FE8-B240-9844-BB1A2AADC1EF}"/>
              </a:ext>
            </a:extLst>
          </p:cNvPr>
          <p:cNvSpPr>
            <a:spLocks noGrp="1"/>
          </p:cNvSpPr>
          <p:nvPr>
            <p:ph type="body" sz="quarter" idx="10"/>
          </p:nvPr>
        </p:nvSpPr>
        <p:spPr>
          <a:xfrm>
            <a:off x="533679" y="904662"/>
            <a:ext cx="10597617" cy="5226679"/>
          </a:xfrm>
        </p:spPr>
        <p:txBody>
          <a:bodyPr>
            <a:normAutofit/>
          </a:bodyPr>
          <a:lstStyle/>
          <a:p>
            <a:pPr>
              <a:lnSpc>
                <a:spcPct val="150000"/>
              </a:lnSpc>
            </a:pPr>
            <a:r>
              <a:rPr lang="en-US" sz="2000" dirty="0" err="1"/>
              <a:t>Belangrijk</a:t>
            </a:r>
            <a:r>
              <a:rPr lang="en-US" sz="2000" dirty="0"/>
              <a:t>: GDPR (AVG) – data in het dashboard is van de student.</a:t>
            </a:r>
          </a:p>
          <a:p>
            <a:pPr>
              <a:lnSpc>
                <a:spcPct val="150000"/>
              </a:lnSpc>
            </a:pPr>
            <a:r>
              <a:rPr lang="en-US" sz="2000" dirty="0" err="1"/>
              <a:t>Vraag</a:t>
            </a:r>
            <a:r>
              <a:rPr lang="en-US" sz="2000" dirty="0"/>
              <a:t> </a:t>
            </a:r>
            <a:r>
              <a:rPr lang="en-US" sz="2000" dirty="0" err="1"/>
              <a:t>niet</a:t>
            </a:r>
            <a:r>
              <a:rPr lang="en-US" sz="2000" dirty="0"/>
              <a:t>: ‘Wat was je score op Planning?’ of ‘Wil je </a:t>
            </a:r>
            <a:r>
              <a:rPr lang="en-US" sz="2000" dirty="0" err="1"/>
              <a:t>jouw</a:t>
            </a:r>
            <a:r>
              <a:rPr lang="en-US" sz="2000" dirty="0"/>
              <a:t> dashboard laten </a:t>
            </a:r>
            <a:r>
              <a:rPr lang="en-US" sz="2000" dirty="0" err="1"/>
              <a:t>zien</a:t>
            </a:r>
            <a:r>
              <a:rPr lang="en-US" sz="2000" dirty="0"/>
              <a:t>?’. </a:t>
            </a:r>
          </a:p>
          <a:p>
            <a:pPr>
              <a:lnSpc>
                <a:spcPct val="150000"/>
              </a:lnSpc>
            </a:pPr>
            <a:r>
              <a:rPr lang="en-US" sz="2000" dirty="0" err="1"/>
              <a:t>Vraag</a:t>
            </a:r>
            <a:r>
              <a:rPr lang="en-US" sz="2000" dirty="0"/>
              <a:t>:</a:t>
            </a:r>
          </a:p>
          <a:p>
            <a:pPr lvl="1">
              <a:lnSpc>
                <a:spcPct val="150000"/>
              </a:lnSpc>
            </a:pPr>
            <a:r>
              <a:rPr lang="en-US" sz="2000" dirty="0"/>
              <a:t>‘Wat </a:t>
            </a:r>
            <a:r>
              <a:rPr lang="en-US" sz="2000" dirty="0" err="1"/>
              <a:t>viel</a:t>
            </a:r>
            <a:r>
              <a:rPr lang="en-US" sz="2000" dirty="0"/>
              <a:t> je op </a:t>
            </a:r>
            <a:r>
              <a:rPr lang="en-US" sz="2000" dirty="0" err="1"/>
              <a:t>aan</a:t>
            </a:r>
            <a:r>
              <a:rPr lang="en-US" sz="2000" dirty="0"/>
              <a:t> je scores?’ of</a:t>
            </a:r>
          </a:p>
          <a:p>
            <a:pPr lvl="1">
              <a:lnSpc>
                <a:spcPct val="150000"/>
              </a:lnSpc>
            </a:pPr>
            <a:r>
              <a:rPr lang="en-US" sz="2000" dirty="0"/>
              <a:t>‘Wat </a:t>
            </a:r>
            <a:r>
              <a:rPr lang="en-US" sz="2000" dirty="0" err="1"/>
              <a:t>wil</a:t>
            </a:r>
            <a:r>
              <a:rPr lang="en-US" sz="2000" dirty="0"/>
              <a:t> je </a:t>
            </a:r>
            <a:r>
              <a:rPr lang="en-US" sz="2000" dirty="0" err="1"/>
              <a:t>delen</a:t>
            </a:r>
            <a:r>
              <a:rPr lang="en-US" sz="2000" dirty="0"/>
              <a:t> over je </a:t>
            </a:r>
            <a:r>
              <a:rPr lang="en-US" sz="2000" dirty="0" err="1"/>
              <a:t>visualisaties</a:t>
            </a:r>
            <a:r>
              <a:rPr lang="en-US" sz="2000" dirty="0"/>
              <a:t>?’ of </a:t>
            </a:r>
          </a:p>
          <a:p>
            <a:pPr lvl="1">
              <a:lnSpc>
                <a:spcPct val="150000"/>
              </a:lnSpc>
            </a:pPr>
            <a:r>
              <a:rPr lang="en-US" sz="2000" dirty="0"/>
              <a:t>‘</a:t>
            </a:r>
            <a:r>
              <a:rPr lang="en-US" sz="2000" dirty="0" err="1"/>
              <a:t>Herken</a:t>
            </a:r>
            <a:r>
              <a:rPr lang="en-US" sz="2000" dirty="0"/>
              <a:t> je </a:t>
            </a:r>
            <a:r>
              <a:rPr lang="en-US" sz="2000" dirty="0" err="1"/>
              <a:t>jezelf</a:t>
            </a:r>
            <a:r>
              <a:rPr lang="en-US" sz="2000" dirty="0"/>
              <a:t> in de scores?’ </a:t>
            </a:r>
          </a:p>
          <a:p>
            <a:pPr lvl="1">
              <a:lnSpc>
                <a:spcPct val="150000"/>
              </a:lnSpc>
            </a:pPr>
            <a:r>
              <a:rPr lang="en-US" sz="2000" dirty="0">
                <a:sym typeface="Wingdings" pitchFamily="2" charset="2"/>
              </a:rPr>
              <a:t>‘</a:t>
            </a:r>
            <a:r>
              <a:rPr lang="en-US" sz="2000" dirty="0" err="1">
                <a:sym typeface="Wingdings" pitchFamily="2" charset="2"/>
              </a:rPr>
              <a:t>Waar</a:t>
            </a:r>
            <a:r>
              <a:rPr lang="en-US" sz="2000" dirty="0">
                <a:sym typeface="Wingdings" pitchFamily="2" charset="2"/>
              </a:rPr>
              <a:t> </a:t>
            </a:r>
            <a:r>
              <a:rPr lang="en-US" sz="2000" dirty="0" err="1">
                <a:sym typeface="Wingdings" pitchFamily="2" charset="2"/>
              </a:rPr>
              <a:t>zou</a:t>
            </a:r>
            <a:r>
              <a:rPr lang="en-US" sz="2000" dirty="0">
                <a:sym typeface="Wingdings" pitchFamily="2" charset="2"/>
              </a:rPr>
              <a:t> je </a:t>
            </a:r>
            <a:r>
              <a:rPr lang="en-US" sz="2000" dirty="0" err="1">
                <a:sym typeface="Wingdings" pitchFamily="2" charset="2"/>
              </a:rPr>
              <a:t>graag</a:t>
            </a:r>
            <a:r>
              <a:rPr lang="en-US" sz="2000" dirty="0">
                <a:sym typeface="Wingdings" pitchFamily="2" charset="2"/>
              </a:rPr>
              <a:t> </a:t>
            </a:r>
            <a:r>
              <a:rPr lang="en-US" sz="2000" dirty="0" err="1">
                <a:sym typeface="Wingdings" pitchFamily="2" charset="2"/>
              </a:rPr>
              <a:t>aan</a:t>
            </a:r>
            <a:r>
              <a:rPr lang="en-US" sz="2000" dirty="0">
                <a:sym typeface="Wingdings" pitchFamily="2" charset="2"/>
              </a:rPr>
              <a:t> </a:t>
            </a:r>
            <a:r>
              <a:rPr lang="en-US" sz="2000" dirty="0" err="1">
                <a:sym typeface="Wingdings" pitchFamily="2" charset="2"/>
              </a:rPr>
              <a:t>willen</a:t>
            </a:r>
            <a:r>
              <a:rPr lang="en-US" sz="2000" dirty="0">
                <a:sym typeface="Wingdings" pitchFamily="2" charset="2"/>
              </a:rPr>
              <a:t> </a:t>
            </a:r>
            <a:r>
              <a:rPr lang="en-US" sz="2000" dirty="0" err="1">
                <a:sym typeface="Wingdings" pitchFamily="2" charset="2"/>
              </a:rPr>
              <a:t>werken</a:t>
            </a:r>
            <a:r>
              <a:rPr lang="en-US" sz="2000" dirty="0">
                <a:sym typeface="Wingdings" pitchFamily="2" charset="2"/>
              </a:rPr>
              <a:t> </a:t>
            </a:r>
            <a:r>
              <a:rPr lang="en-US" sz="2000" dirty="0" err="1">
                <a:sym typeface="Wingdings" pitchFamily="2" charset="2"/>
              </a:rPr>
              <a:t>en</a:t>
            </a:r>
            <a:r>
              <a:rPr lang="en-US" sz="2000" dirty="0">
                <a:sym typeface="Wingdings" pitchFamily="2" charset="2"/>
              </a:rPr>
              <a:t> hoe </a:t>
            </a:r>
            <a:r>
              <a:rPr lang="en-US" sz="2000" dirty="0" err="1">
                <a:sym typeface="Wingdings" pitchFamily="2" charset="2"/>
              </a:rPr>
              <a:t>kan</a:t>
            </a:r>
            <a:r>
              <a:rPr lang="en-US" sz="2000" dirty="0">
                <a:sym typeface="Wingdings" pitchFamily="2" charset="2"/>
              </a:rPr>
              <a:t> </a:t>
            </a:r>
            <a:r>
              <a:rPr lang="en-US" sz="2000" dirty="0" err="1">
                <a:sym typeface="Wingdings" pitchFamily="2" charset="2"/>
              </a:rPr>
              <a:t>ik</a:t>
            </a:r>
            <a:r>
              <a:rPr lang="en-US" sz="2000" dirty="0">
                <a:sym typeface="Wingdings" pitchFamily="2" charset="2"/>
              </a:rPr>
              <a:t> </a:t>
            </a:r>
            <a:r>
              <a:rPr lang="en-US" sz="2000" dirty="0" err="1">
                <a:sym typeface="Wingdings" pitchFamily="2" charset="2"/>
              </a:rPr>
              <a:t>jou</a:t>
            </a:r>
            <a:r>
              <a:rPr lang="en-US" sz="2000" dirty="0">
                <a:sym typeface="Wingdings" pitchFamily="2" charset="2"/>
              </a:rPr>
              <a:t> </a:t>
            </a:r>
            <a:r>
              <a:rPr lang="en-US" sz="2000" dirty="0" err="1">
                <a:sym typeface="Wingdings" pitchFamily="2" charset="2"/>
              </a:rPr>
              <a:t>daarbij</a:t>
            </a:r>
            <a:r>
              <a:rPr lang="en-US" sz="2000" dirty="0">
                <a:sym typeface="Wingdings" pitchFamily="2" charset="2"/>
              </a:rPr>
              <a:t> </a:t>
            </a:r>
            <a:r>
              <a:rPr lang="en-US" sz="2000" dirty="0" err="1">
                <a:sym typeface="Wingdings" pitchFamily="2" charset="2"/>
              </a:rPr>
              <a:t>helpen</a:t>
            </a:r>
            <a:r>
              <a:rPr lang="en-US" sz="2000" dirty="0">
                <a:sym typeface="Wingdings" pitchFamily="2" charset="2"/>
              </a:rPr>
              <a:t>?’</a:t>
            </a:r>
          </a:p>
          <a:p>
            <a:pPr>
              <a:lnSpc>
                <a:spcPct val="150000"/>
              </a:lnSpc>
            </a:pPr>
            <a:r>
              <a:rPr lang="en-US" sz="2000" dirty="0" err="1">
                <a:sym typeface="Wingdings" pitchFamily="2" charset="2"/>
              </a:rPr>
              <a:t>Zodat</a:t>
            </a:r>
            <a:r>
              <a:rPr lang="en-US" sz="2000" dirty="0">
                <a:sym typeface="Wingdings" pitchFamily="2" charset="2"/>
              </a:rPr>
              <a:t> </a:t>
            </a:r>
            <a:r>
              <a:rPr lang="en-US" sz="2000" dirty="0" err="1">
                <a:sym typeface="Wingdings" pitchFamily="2" charset="2"/>
              </a:rPr>
              <a:t>niemand</a:t>
            </a:r>
            <a:r>
              <a:rPr lang="en-US" sz="2000" dirty="0">
                <a:sym typeface="Wingdings" pitchFamily="2" charset="2"/>
              </a:rPr>
              <a:t> in de </a:t>
            </a:r>
            <a:r>
              <a:rPr lang="en-US" sz="2000" dirty="0" err="1">
                <a:sym typeface="Wingdings" pitchFamily="2" charset="2"/>
              </a:rPr>
              <a:t>problemen</a:t>
            </a:r>
            <a:r>
              <a:rPr lang="en-US" sz="2000" dirty="0">
                <a:sym typeface="Wingdings" pitchFamily="2" charset="2"/>
              </a:rPr>
              <a:t> </a:t>
            </a:r>
            <a:r>
              <a:rPr lang="en-US" sz="2000" dirty="0" err="1">
                <a:sym typeface="Wingdings" pitchFamily="2" charset="2"/>
              </a:rPr>
              <a:t>komt</a:t>
            </a:r>
            <a:r>
              <a:rPr lang="en-US" sz="2000" dirty="0">
                <a:sym typeface="Wingdings" pitchFamily="2" charset="2"/>
              </a:rPr>
              <a:t>  </a:t>
            </a:r>
            <a:endParaRPr lang="en-US" sz="2000" dirty="0"/>
          </a:p>
        </p:txBody>
      </p:sp>
      <p:sp>
        <p:nvSpPr>
          <p:cNvPr id="2" name="Rectangle 2">
            <a:extLst>
              <a:ext uri="{FF2B5EF4-FFF2-40B4-BE49-F238E27FC236}">
                <a16:creationId xmlns:a16="http://schemas.microsoft.com/office/drawing/2014/main" id="{40316889-20AF-A249-9157-80E660E510A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custDataLst>
      <p:tags r:id="rId1"/>
    </p:custDataLst>
    <p:extLst>
      <p:ext uri="{BB962C8B-B14F-4D97-AF65-F5344CB8AC3E}">
        <p14:creationId xmlns:p14="http://schemas.microsoft.com/office/powerpoint/2010/main" val="2488232940"/>
      </p:ext>
    </p:extLst>
  </p:cSld>
  <p:clrMapOvr>
    <a:masterClrMapping/>
  </p:clrMapOvr>
  <mc:AlternateContent xmlns:mc="http://schemas.openxmlformats.org/markup-compatibility/2006" xmlns:p14="http://schemas.microsoft.com/office/powerpoint/2010/main">
    <mc:Choice Requires="p14">
      <p:transition spd="slow" p14:dur="2000" advTm="52890"/>
    </mc:Choice>
    <mc:Fallback xmlns="">
      <p:transition spd="slow" advTm="5289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5B86B2-4B97-6596-554E-885576DBE2BB}"/>
              </a:ext>
            </a:extLst>
          </p:cNvPr>
          <p:cNvSpPr>
            <a:spLocks noGrp="1"/>
          </p:cNvSpPr>
          <p:nvPr>
            <p:ph type="ctrTitle"/>
          </p:nvPr>
        </p:nvSpPr>
        <p:spPr>
          <a:xfrm>
            <a:off x="2317147" y="2916715"/>
            <a:ext cx="7557707" cy="1024569"/>
          </a:xfrm>
        </p:spPr>
        <p:txBody>
          <a:bodyPr>
            <a:normAutofit/>
          </a:bodyPr>
          <a:lstStyle/>
          <a:p>
            <a:pPr algn="ctr"/>
            <a:r>
              <a:rPr lang="en-US" sz="4400" dirty="0" err="1"/>
              <a:t>Pauze</a:t>
            </a:r>
            <a:r>
              <a:rPr lang="en-US" sz="4400" dirty="0"/>
              <a:t>!</a:t>
            </a:r>
          </a:p>
        </p:txBody>
      </p:sp>
    </p:spTree>
    <p:extLst>
      <p:ext uri="{BB962C8B-B14F-4D97-AF65-F5344CB8AC3E}">
        <p14:creationId xmlns:p14="http://schemas.microsoft.com/office/powerpoint/2010/main" val="3680120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187CB6-7C54-65F8-2FB7-1E1A1BBCEE47}"/>
              </a:ext>
            </a:extLst>
          </p:cNvPr>
          <p:cNvSpPr>
            <a:spLocks noGrp="1"/>
          </p:cNvSpPr>
          <p:nvPr>
            <p:ph type="ctrTitle"/>
          </p:nvPr>
        </p:nvSpPr>
        <p:spPr>
          <a:xfrm>
            <a:off x="2317147" y="2623391"/>
            <a:ext cx="7557707" cy="1611217"/>
          </a:xfrm>
        </p:spPr>
        <p:txBody>
          <a:bodyPr>
            <a:noAutofit/>
          </a:bodyPr>
          <a:lstStyle/>
          <a:p>
            <a:pPr algn="ctr"/>
            <a:r>
              <a:rPr lang="en-US" sz="4400" dirty="0" err="1"/>
              <a:t>Werkvorm</a:t>
            </a:r>
            <a:r>
              <a:rPr lang="en-US" sz="4400" dirty="0"/>
              <a:t> 2: </a:t>
            </a:r>
            <a:r>
              <a:rPr lang="en-US" sz="4400" dirty="0" err="1"/>
              <a:t>Oefengesprek</a:t>
            </a:r>
            <a:r>
              <a:rPr lang="en-US" sz="4400" dirty="0"/>
              <a:t> </a:t>
            </a:r>
          </a:p>
        </p:txBody>
      </p:sp>
    </p:spTree>
    <p:extLst>
      <p:ext uri="{BB962C8B-B14F-4D97-AF65-F5344CB8AC3E}">
        <p14:creationId xmlns:p14="http://schemas.microsoft.com/office/powerpoint/2010/main" val="3646733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1A4555B7-D054-61B5-3325-35504A9F993B}"/>
              </a:ext>
            </a:extLst>
          </p:cNvPr>
          <p:cNvPicPr>
            <a:picLocks noChangeAspect="1"/>
          </p:cNvPicPr>
          <p:nvPr/>
        </p:nvPicPr>
        <p:blipFill rotWithShape="1">
          <a:blip r:embed="rId4"/>
          <a:srcRect l="31157" r="2561"/>
          <a:stretch/>
        </p:blipFill>
        <p:spPr>
          <a:xfrm>
            <a:off x="6887509" y="1017756"/>
            <a:ext cx="5267723" cy="4203866"/>
          </a:xfrm>
          <a:prstGeom prst="rect">
            <a:avLst/>
          </a:prstGeom>
        </p:spPr>
      </p:pic>
      <p:pic>
        <p:nvPicPr>
          <p:cNvPr id="9" name="Afbeelding 8">
            <a:extLst>
              <a:ext uri="{FF2B5EF4-FFF2-40B4-BE49-F238E27FC236}">
                <a16:creationId xmlns:a16="http://schemas.microsoft.com/office/drawing/2014/main" id="{10C3CEEC-9338-884F-B455-358DAC1ADBCC}"/>
              </a:ext>
            </a:extLst>
          </p:cNvPr>
          <p:cNvPicPr>
            <a:picLocks noChangeAspect="1"/>
          </p:cNvPicPr>
          <p:nvPr/>
        </p:nvPicPr>
        <p:blipFill>
          <a:blip r:embed="rId5"/>
          <a:stretch>
            <a:fillRect/>
          </a:stretch>
        </p:blipFill>
        <p:spPr>
          <a:xfrm>
            <a:off x="10972800" y="187381"/>
            <a:ext cx="685521" cy="274209"/>
          </a:xfrm>
          <a:prstGeom prst="rect">
            <a:avLst/>
          </a:prstGeom>
        </p:spPr>
      </p:pic>
      <p:pic>
        <p:nvPicPr>
          <p:cNvPr id="7" name="Afbeelding 6">
            <a:extLst>
              <a:ext uri="{FF2B5EF4-FFF2-40B4-BE49-F238E27FC236}">
                <a16:creationId xmlns:a16="http://schemas.microsoft.com/office/drawing/2014/main" id="{9BC1278A-0A11-8E4A-BF77-F5F340272902}"/>
              </a:ext>
            </a:extLst>
          </p:cNvPr>
          <p:cNvPicPr>
            <a:picLocks noChangeAspect="1"/>
          </p:cNvPicPr>
          <p:nvPr/>
        </p:nvPicPr>
        <p:blipFill>
          <a:blip r:embed="rId6"/>
          <a:stretch>
            <a:fillRect/>
          </a:stretch>
        </p:blipFill>
        <p:spPr>
          <a:xfrm>
            <a:off x="1694346" y="6192703"/>
            <a:ext cx="1049164" cy="314749"/>
          </a:xfrm>
          <a:prstGeom prst="rect">
            <a:avLst/>
          </a:prstGeom>
        </p:spPr>
      </p:pic>
      <p:sp>
        <p:nvSpPr>
          <p:cNvPr id="4" name="Tekstvak 3">
            <a:extLst>
              <a:ext uri="{FF2B5EF4-FFF2-40B4-BE49-F238E27FC236}">
                <a16:creationId xmlns:a16="http://schemas.microsoft.com/office/drawing/2014/main" id="{DAFF98C0-48AF-6640-A396-311C8CCE0465}"/>
              </a:ext>
            </a:extLst>
          </p:cNvPr>
          <p:cNvSpPr txBox="1"/>
          <p:nvPr/>
        </p:nvSpPr>
        <p:spPr>
          <a:xfrm>
            <a:off x="9521371" y="6212114"/>
            <a:ext cx="184731" cy="369332"/>
          </a:xfrm>
          <a:prstGeom prst="rect">
            <a:avLst/>
          </a:prstGeom>
          <a:noFill/>
        </p:spPr>
        <p:txBody>
          <a:bodyPr wrap="none" rtlCol="0">
            <a:spAutoFit/>
          </a:bodyPr>
          <a:lstStyle/>
          <a:p>
            <a:endParaRPr lang="en-US" dirty="0"/>
          </a:p>
        </p:txBody>
      </p:sp>
      <p:sp>
        <p:nvSpPr>
          <p:cNvPr id="2" name="Tijdelijke aanduiding voor tekst 2">
            <a:extLst>
              <a:ext uri="{FF2B5EF4-FFF2-40B4-BE49-F238E27FC236}">
                <a16:creationId xmlns:a16="http://schemas.microsoft.com/office/drawing/2014/main" id="{D7ED6672-81A8-516E-E537-B340AF92FFBF}"/>
              </a:ext>
            </a:extLst>
          </p:cNvPr>
          <p:cNvSpPr>
            <a:spLocks noGrp="1"/>
          </p:cNvSpPr>
          <p:nvPr>
            <p:ph type="body" sz="quarter" idx="10"/>
          </p:nvPr>
        </p:nvSpPr>
        <p:spPr>
          <a:xfrm>
            <a:off x="289810" y="958077"/>
            <a:ext cx="11368511" cy="4791414"/>
          </a:xfrm>
        </p:spPr>
        <p:txBody>
          <a:bodyPr>
            <a:noAutofit/>
          </a:bodyPr>
          <a:lstStyle/>
          <a:p>
            <a:pPr>
              <a:lnSpc>
                <a:spcPct val="150000"/>
              </a:lnSpc>
            </a:pPr>
            <a:r>
              <a:rPr lang="en-US" sz="2400" dirty="0"/>
              <a:t>Phase 1: Establishing the </a:t>
            </a:r>
            <a:r>
              <a:rPr lang="en-US" sz="2400" b="1" dirty="0"/>
              <a:t>G</a:t>
            </a:r>
            <a:r>
              <a:rPr lang="en-US" sz="2400" dirty="0"/>
              <a:t>oal</a:t>
            </a:r>
          </a:p>
          <a:p>
            <a:pPr>
              <a:lnSpc>
                <a:spcPct val="150000"/>
              </a:lnSpc>
            </a:pPr>
            <a:r>
              <a:rPr lang="en-US" sz="2400" dirty="0"/>
              <a:t>Phase 2: Exploring the Current </a:t>
            </a:r>
            <a:r>
              <a:rPr lang="en-US" sz="2400" b="1" dirty="0"/>
              <a:t>R</a:t>
            </a:r>
            <a:r>
              <a:rPr lang="en-US" sz="2400" dirty="0"/>
              <a:t>eality</a:t>
            </a:r>
          </a:p>
          <a:p>
            <a:pPr>
              <a:lnSpc>
                <a:spcPct val="150000"/>
              </a:lnSpc>
            </a:pPr>
            <a:r>
              <a:rPr lang="en-US" sz="2400" dirty="0"/>
              <a:t>Phase 3: Generating and Evaluating </a:t>
            </a:r>
            <a:r>
              <a:rPr lang="en-US" sz="2400" b="1" dirty="0"/>
              <a:t>O</a:t>
            </a:r>
            <a:r>
              <a:rPr lang="en-US" sz="2400" dirty="0"/>
              <a:t>ptions</a:t>
            </a:r>
          </a:p>
          <a:p>
            <a:pPr>
              <a:lnSpc>
                <a:spcPct val="150000"/>
              </a:lnSpc>
            </a:pPr>
            <a:r>
              <a:rPr lang="en-US" sz="2400" dirty="0"/>
              <a:t>Phase 4: Wrap-Up/Will/</a:t>
            </a:r>
            <a:r>
              <a:rPr lang="en-US" sz="2400" b="1" dirty="0"/>
              <a:t>W</a:t>
            </a:r>
            <a:r>
              <a:rPr lang="en-US" sz="2400" dirty="0"/>
              <a:t>ay Forward</a:t>
            </a:r>
          </a:p>
          <a:p>
            <a:pPr>
              <a:lnSpc>
                <a:spcPct val="150000"/>
              </a:lnSpc>
            </a:pPr>
            <a:endParaRPr lang="en-US" sz="2400" dirty="0"/>
          </a:p>
          <a:p>
            <a:pPr marL="0" indent="0">
              <a:lnSpc>
                <a:spcPct val="100000"/>
              </a:lnSpc>
              <a:buNone/>
            </a:pPr>
            <a:r>
              <a:rPr lang="en-US" sz="2200" b="1" dirty="0"/>
              <a:t>Let op: </a:t>
            </a:r>
            <a:r>
              <a:rPr lang="en-US" sz="2200" dirty="0" err="1"/>
              <a:t>probeer</a:t>
            </a:r>
            <a:r>
              <a:rPr lang="en-US" sz="2200" dirty="0"/>
              <a:t> het gesprek </a:t>
            </a:r>
            <a:r>
              <a:rPr lang="en-US" sz="2200" dirty="0" err="1"/>
              <a:t>vanuit</a:t>
            </a:r>
            <a:r>
              <a:rPr lang="en-US" sz="2200" dirty="0"/>
              <a:t> de </a:t>
            </a:r>
            <a:r>
              <a:rPr lang="en-US" sz="2200" dirty="0" err="1"/>
              <a:t>studenten</a:t>
            </a:r>
            <a:r>
              <a:rPr lang="en-US" sz="2200" dirty="0"/>
              <a:t> </a:t>
            </a:r>
            <a:r>
              <a:rPr lang="en-US" sz="2200" dirty="0" err="1"/>
              <a:t>te</a:t>
            </a:r>
            <a:endParaRPr lang="en-US" sz="2200" dirty="0"/>
          </a:p>
          <a:p>
            <a:pPr marL="0" indent="0">
              <a:lnSpc>
                <a:spcPct val="150000"/>
              </a:lnSpc>
              <a:buNone/>
            </a:pPr>
            <a:r>
              <a:rPr lang="en-US" sz="2200" dirty="0"/>
              <a:t>laten </a:t>
            </a:r>
            <a:r>
              <a:rPr lang="en-US" sz="2200" dirty="0" err="1"/>
              <a:t>komen</a:t>
            </a:r>
            <a:r>
              <a:rPr lang="en-US" sz="2200" dirty="0"/>
              <a:t> </a:t>
            </a:r>
            <a:r>
              <a:rPr lang="en-US" sz="2200" dirty="0" err="1"/>
              <a:t>en</a:t>
            </a:r>
            <a:r>
              <a:rPr lang="en-US" sz="2200" dirty="0"/>
              <a:t> </a:t>
            </a:r>
            <a:r>
              <a:rPr lang="en-US" sz="2200" dirty="0" err="1"/>
              <a:t>stimuleer</a:t>
            </a:r>
            <a:r>
              <a:rPr lang="en-US" sz="2200" dirty="0"/>
              <a:t> hen om </a:t>
            </a:r>
            <a:r>
              <a:rPr lang="en-US" sz="2200" dirty="0" err="1"/>
              <a:t>zelf</a:t>
            </a:r>
            <a:r>
              <a:rPr lang="en-US" sz="2200" dirty="0"/>
              <a:t> </a:t>
            </a:r>
            <a:r>
              <a:rPr lang="en-US" sz="2200" dirty="0" err="1"/>
              <a:t>na</a:t>
            </a:r>
            <a:r>
              <a:rPr lang="en-US" sz="2200" dirty="0"/>
              <a:t> </a:t>
            </a:r>
            <a:r>
              <a:rPr lang="en-US" sz="2200" dirty="0" err="1"/>
              <a:t>te</a:t>
            </a:r>
            <a:r>
              <a:rPr lang="en-US" sz="2200" dirty="0"/>
              <a:t> </a:t>
            </a:r>
            <a:r>
              <a:rPr lang="en-US" sz="2200" dirty="0" err="1"/>
              <a:t>denken</a:t>
            </a:r>
            <a:r>
              <a:rPr lang="en-US" sz="2200" dirty="0"/>
              <a:t>. </a:t>
            </a:r>
          </a:p>
          <a:p>
            <a:pPr marL="0" indent="0">
              <a:lnSpc>
                <a:spcPct val="150000"/>
              </a:lnSpc>
              <a:buNone/>
            </a:pPr>
            <a:endParaRPr lang="en-US" sz="2400" dirty="0"/>
          </a:p>
        </p:txBody>
      </p:sp>
      <p:sp>
        <p:nvSpPr>
          <p:cNvPr id="3" name="Titel 2">
            <a:extLst>
              <a:ext uri="{FF2B5EF4-FFF2-40B4-BE49-F238E27FC236}">
                <a16:creationId xmlns:a16="http://schemas.microsoft.com/office/drawing/2014/main" id="{22A598BC-131A-D3CC-99A2-4D75C21986BB}"/>
              </a:ext>
            </a:extLst>
          </p:cNvPr>
          <p:cNvSpPr>
            <a:spLocks noGrp="1"/>
          </p:cNvSpPr>
          <p:nvPr>
            <p:ph type="ctrTitle"/>
          </p:nvPr>
        </p:nvSpPr>
        <p:spPr>
          <a:xfrm>
            <a:off x="533679" y="335044"/>
            <a:ext cx="6520264" cy="422386"/>
          </a:xfrm>
        </p:spPr>
        <p:txBody>
          <a:bodyPr>
            <a:normAutofit fontScale="90000"/>
          </a:bodyPr>
          <a:lstStyle/>
          <a:p>
            <a:r>
              <a:rPr lang="en-US" dirty="0"/>
              <a:t>T-GROW Coaching Model </a:t>
            </a:r>
          </a:p>
        </p:txBody>
      </p:sp>
      <p:sp>
        <p:nvSpPr>
          <p:cNvPr id="10" name="Tijdelijke aanduiding voor tekst 2">
            <a:extLst>
              <a:ext uri="{FF2B5EF4-FFF2-40B4-BE49-F238E27FC236}">
                <a16:creationId xmlns:a16="http://schemas.microsoft.com/office/drawing/2014/main" id="{15141734-15B2-083F-5AFA-B983F915A04E}"/>
              </a:ext>
            </a:extLst>
          </p:cNvPr>
          <p:cNvSpPr txBox="1">
            <a:spLocks/>
          </p:cNvSpPr>
          <p:nvPr/>
        </p:nvSpPr>
        <p:spPr>
          <a:xfrm>
            <a:off x="5308270" y="5676513"/>
            <a:ext cx="5891297" cy="536920"/>
          </a:xfrm>
          <a:prstGeom prst="rect">
            <a:avLst/>
          </a:prstGeom>
        </p:spPr>
        <p:txBody>
          <a:bodyPr vert="horz" lIns="91440" tIns="45720" rIns="91440" bIns="45720" rtlCol="0">
            <a:noAutofit/>
          </a:bodyPr>
          <a:lstStyle>
            <a:lvl1pPr marL="450715" marR="0" indent="-450715" algn="l" defTabSz="914126" rtl="0" eaLnBrk="1" fontAlgn="auto" latinLnBrk="0" hangingPunct="1">
              <a:lnSpc>
                <a:spcPct val="110000"/>
              </a:lnSpc>
              <a:spcBef>
                <a:spcPts val="0"/>
              </a:spcBef>
              <a:spcAft>
                <a:spcPts val="0"/>
              </a:spcAft>
              <a:buClrTx/>
              <a:buSzTx/>
              <a:buFont typeface="Arial" panose="020B0604020202020204" pitchFamily="34" charset="0"/>
              <a:buChar char="•"/>
              <a:tabLst>
                <a:tab pos="888733" algn="l"/>
                <a:tab pos="1452127" algn="l"/>
              </a:tabLst>
              <a:defRPr lang="nl-NL" sz="2199" b="0" i="0" kern="1200" baseline="0" noProof="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803034" indent="-309470" algn="l" defTabSz="914400" rtl="0" eaLnBrk="1" latinLnBrk="0" hangingPunct="1">
              <a:lnSpc>
                <a:spcPct val="90000"/>
              </a:lnSpc>
              <a:spcBef>
                <a:spcPts val="600"/>
              </a:spcBef>
              <a:buFont typeface="Arial" panose="020B0604020202020204" pitchFamily="34" charset="0"/>
              <a:buChar char="•"/>
              <a:tabLst/>
              <a:defRPr lang="nl-NL" sz="2199" b="0" i="0" kern="1200" baseline="0" noProof="0" dirty="0" smtClean="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defRPr>
            </a:lvl2pPr>
            <a:lvl3pPr marL="1114091" indent="-311057" algn="l" defTabSz="914400" rtl="0" eaLnBrk="1" latinLnBrk="0" hangingPunct="1">
              <a:lnSpc>
                <a:spcPct val="100000"/>
              </a:lnSpc>
              <a:spcBef>
                <a:spcPts val="600"/>
              </a:spcBef>
              <a:buFont typeface="Arial" panose="020B0604020202020204" pitchFamily="34" charset="0"/>
              <a:buChar char="•"/>
              <a:tabLst/>
              <a:defRPr lang="nl-NL" sz="2199" b="0" i="0" kern="1200" baseline="0" noProof="0" dirty="0" err="1"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466410" indent="-311057" algn="l" defTabSz="914400" rtl="0" eaLnBrk="1" latinLnBrk="0" hangingPunct="1">
              <a:lnSpc>
                <a:spcPct val="90000"/>
              </a:lnSpc>
              <a:spcBef>
                <a:spcPts val="600"/>
              </a:spcBef>
              <a:buSzPct val="100000"/>
              <a:buFont typeface="Arial" panose="020B0604020202020204" pitchFamily="34" charset="0"/>
              <a:buChar char="•"/>
              <a:tabLst/>
              <a:defRPr lang="nl-NL" sz="2199" b="0" i="0" kern="1200" baseline="0" noProof="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33013" indent="-366603" algn="l" defTabSz="914400" rtl="0" eaLnBrk="1" latinLnBrk="0" hangingPunct="1">
              <a:lnSpc>
                <a:spcPct val="90000"/>
              </a:lnSpc>
              <a:spcBef>
                <a:spcPts val="600"/>
              </a:spcBef>
              <a:buFont typeface="Arial" panose="020B0604020202020204" pitchFamily="34" charset="0"/>
              <a:buChar char="•"/>
              <a:tabLst/>
              <a:defRPr lang="nl-NL" sz="2199" b="0" i="0" kern="1200" baseline="0" noProof="0" dirty="0" err="1">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defRPr>
            </a:lvl5pPr>
            <a:lvl6pPr marL="2185332" indent="-352319" algn="l" defTabSz="914400" rtl="0" eaLnBrk="1" latinLnBrk="0" hangingPunct="1">
              <a:lnSpc>
                <a:spcPct val="90000"/>
              </a:lnSpc>
              <a:spcBef>
                <a:spcPts val="600"/>
              </a:spcBef>
              <a:buFont typeface="Arial" panose="020B0604020202020204" pitchFamily="34" charset="0"/>
              <a:buChar char="•"/>
              <a:tabLst/>
              <a:defRPr lang="nl-NL" sz="2199" b="0" i="0" kern="1200" baseline="0" noProof="0" dirty="0" smtClean="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defRPr>
            </a:lvl6pPr>
            <a:lvl7pPr marL="2144070" indent="-311057" algn="l" defTabSz="914400" rtl="0" eaLnBrk="1" latinLnBrk="0" hangingPunct="1">
              <a:lnSpc>
                <a:spcPct val="90000"/>
              </a:lnSpc>
              <a:spcBef>
                <a:spcPts val="500"/>
              </a:spcBef>
              <a:buFont typeface="Arial" panose="020B0604020202020204" pitchFamily="34" charset="0"/>
              <a:buChar char="•"/>
              <a:tabLst/>
              <a:defRPr lang="nl-NL" sz="2199" b="0" i="0" kern="1200" baseline="0" noProof="0" dirty="0" smtClean="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defRPr>
            </a:lvl7pPr>
            <a:lvl8pPr marL="2496389" indent="-352319" algn="l" defTabSz="914400" rtl="0" eaLnBrk="1" latinLnBrk="0" hangingPunct="1">
              <a:lnSpc>
                <a:spcPct val="90000"/>
              </a:lnSpc>
              <a:spcBef>
                <a:spcPts val="500"/>
              </a:spcBef>
              <a:buFont typeface="Arial" panose="020B0604020202020204" pitchFamily="34" charset="0"/>
              <a:buChar char="•"/>
              <a:tabLst/>
              <a:defRPr lang="nl-NL" sz="2199" b="0" i="0" kern="1200" baseline="0" noProof="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lang="nl-NL" sz="2199" b="0" i="0" kern="1200" baseline="0" noProof="0" dirty="0" smtClean="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defRPr>
            </a:lvl9pPr>
          </a:lstStyle>
          <a:p>
            <a:pPr marL="0" indent="0">
              <a:lnSpc>
                <a:spcPct val="150000"/>
              </a:lnSpc>
              <a:buFont typeface="Arial" panose="020B0604020202020204" pitchFamily="34" charset="0"/>
              <a:buNone/>
            </a:pPr>
            <a:endParaRPr lang="en-US" sz="2400" dirty="0"/>
          </a:p>
          <a:p>
            <a:pPr marL="0" indent="0">
              <a:lnSpc>
                <a:spcPct val="150000"/>
              </a:lnSpc>
              <a:buFont typeface="Arial" panose="020B0604020202020204" pitchFamily="34" charset="0"/>
              <a:buNone/>
            </a:pPr>
            <a:endParaRPr lang="en-US" sz="2400" dirty="0"/>
          </a:p>
        </p:txBody>
      </p:sp>
      <p:sp>
        <p:nvSpPr>
          <p:cNvPr id="11" name="Tijdelijke aanduiding voor tekst 2">
            <a:extLst>
              <a:ext uri="{FF2B5EF4-FFF2-40B4-BE49-F238E27FC236}">
                <a16:creationId xmlns:a16="http://schemas.microsoft.com/office/drawing/2014/main" id="{23671569-6B59-3AB5-D770-DA69670C6D96}"/>
              </a:ext>
            </a:extLst>
          </p:cNvPr>
          <p:cNvSpPr txBox="1">
            <a:spLocks/>
          </p:cNvSpPr>
          <p:nvPr/>
        </p:nvSpPr>
        <p:spPr>
          <a:xfrm>
            <a:off x="3322401" y="4185739"/>
            <a:ext cx="11368511" cy="4791414"/>
          </a:xfrm>
          <a:prstGeom prst="rect">
            <a:avLst/>
          </a:prstGeom>
        </p:spPr>
        <p:txBody>
          <a:bodyPr vert="horz" lIns="91440" tIns="45720" rIns="91440" bIns="45720" rtlCol="0">
            <a:noAutofit/>
          </a:bodyPr>
          <a:lstStyle>
            <a:lvl1pPr marL="450715" marR="0" indent="-450715" algn="l" defTabSz="914126" rtl="0" eaLnBrk="1" fontAlgn="auto" latinLnBrk="0" hangingPunct="1">
              <a:lnSpc>
                <a:spcPct val="110000"/>
              </a:lnSpc>
              <a:spcBef>
                <a:spcPts val="0"/>
              </a:spcBef>
              <a:spcAft>
                <a:spcPts val="0"/>
              </a:spcAft>
              <a:buClrTx/>
              <a:buSzTx/>
              <a:buFont typeface="Arial" panose="020B0604020202020204" pitchFamily="34" charset="0"/>
              <a:buChar char="•"/>
              <a:tabLst>
                <a:tab pos="888733" algn="l"/>
                <a:tab pos="1452127" algn="l"/>
              </a:tabLst>
              <a:defRPr lang="nl-NL" sz="2199" b="0" i="0" kern="1200" baseline="0" noProof="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803034" indent="-309470" algn="l" defTabSz="914400" rtl="0" eaLnBrk="1" latinLnBrk="0" hangingPunct="1">
              <a:lnSpc>
                <a:spcPct val="90000"/>
              </a:lnSpc>
              <a:spcBef>
                <a:spcPts val="600"/>
              </a:spcBef>
              <a:buFont typeface="Arial" panose="020B0604020202020204" pitchFamily="34" charset="0"/>
              <a:buChar char="•"/>
              <a:tabLst/>
              <a:defRPr lang="nl-NL" sz="2199" b="0" i="0" kern="1200" baseline="0" noProof="0" dirty="0" smtClean="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defRPr>
            </a:lvl2pPr>
            <a:lvl3pPr marL="1114091" indent="-311057" algn="l" defTabSz="914400" rtl="0" eaLnBrk="1" latinLnBrk="0" hangingPunct="1">
              <a:lnSpc>
                <a:spcPct val="100000"/>
              </a:lnSpc>
              <a:spcBef>
                <a:spcPts val="600"/>
              </a:spcBef>
              <a:buFont typeface="Arial" panose="020B0604020202020204" pitchFamily="34" charset="0"/>
              <a:buChar char="•"/>
              <a:tabLst/>
              <a:defRPr lang="nl-NL" sz="2199" b="0" i="0" kern="1200" baseline="0" noProof="0" dirty="0" err="1"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466410" indent="-311057" algn="l" defTabSz="914400" rtl="0" eaLnBrk="1" latinLnBrk="0" hangingPunct="1">
              <a:lnSpc>
                <a:spcPct val="90000"/>
              </a:lnSpc>
              <a:spcBef>
                <a:spcPts val="600"/>
              </a:spcBef>
              <a:buSzPct val="100000"/>
              <a:buFont typeface="Arial" panose="020B0604020202020204" pitchFamily="34" charset="0"/>
              <a:buChar char="•"/>
              <a:tabLst/>
              <a:defRPr lang="nl-NL" sz="2199" b="0" i="0" kern="1200" baseline="0" noProof="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33013" indent="-366603" algn="l" defTabSz="914400" rtl="0" eaLnBrk="1" latinLnBrk="0" hangingPunct="1">
              <a:lnSpc>
                <a:spcPct val="90000"/>
              </a:lnSpc>
              <a:spcBef>
                <a:spcPts val="600"/>
              </a:spcBef>
              <a:buFont typeface="Arial" panose="020B0604020202020204" pitchFamily="34" charset="0"/>
              <a:buChar char="•"/>
              <a:tabLst/>
              <a:defRPr lang="nl-NL" sz="2199" b="0" i="0" kern="1200" baseline="0" noProof="0" dirty="0" err="1">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defRPr>
            </a:lvl5pPr>
            <a:lvl6pPr marL="2185332" indent="-352319" algn="l" defTabSz="914400" rtl="0" eaLnBrk="1" latinLnBrk="0" hangingPunct="1">
              <a:lnSpc>
                <a:spcPct val="90000"/>
              </a:lnSpc>
              <a:spcBef>
                <a:spcPts val="600"/>
              </a:spcBef>
              <a:buFont typeface="Arial" panose="020B0604020202020204" pitchFamily="34" charset="0"/>
              <a:buChar char="•"/>
              <a:tabLst/>
              <a:defRPr lang="nl-NL" sz="2199" b="0" i="0" kern="1200" baseline="0" noProof="0" dirty="0" smtClean="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defRPr>
            </a:lvl6pPr>
            <a:lvl7pPr marL="2144070" indent="-311057" algn="l" defTabSz="914400" rtl="0" eaLnBrk="1" latinLnBrk="0" hangingPunct="1">
              <a:lnSpc>
                <a:spcPct val="90000"/>
              </a:lnSpc>
              <a:spcBef>
                <a:spcPts val="500"/>
              </a:spcBef>
              <a:buFont typeface="Arial" panose="020B0604020202020204" pitchFamily="34" charset="0"/>
              <a:buChar char="•"/>
              <a:tabLst/>
              <a:defRPr lang="nl-NL" sz="2199" b="0" i="0" kern="1200" baseline="0" noProof="0" dirty="0" smtClean="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defRPr>
            </a:lvl7pPr>
            <a:lvl8pPr marL="2496389" indent="-352319" algn="l" defTabSz="914400" rtl="0" eaLnBrk="1" latinLnBrk="0" hangingPunct="1">
              <a:lnSpc>
                <a:spcPct val="90000"/>
              </a:lnSpc>
              <a:spcBef>
                <a:spcPts val="500"/>
              </a:spcBef>
              <a:buFont typeface="Arial" panose="020B0604020202020204" pitchFamily="34" charset="0"/>
              <a:buChar char="•"/>
              <a:tabLst/>
              <a:defRPr lang="nl-NL" sz="2199" b="0" i="0" kern="1200" baseline="0" noProof="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lang="nl-NL" sz="2199" b="0" i="0" kern="1200" baseline="0" noProof="0" dirty="0" smtClean="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defRPr>
            </a:lvl9pPr>
          </a:lstStyle>
          <a:p>
            <a:pPr marL="0" indent="0">
              <a:lnSpc>
                <a:spcPct val="150000"/>
              </a:lnSpc>
              <a:buFont typeface="Arial" panose="020B0604020202020204" pitchFamily="34" charset="0"/>
              <a:buNone/>
            </a:pPr>
            <a:endParaRPr lang="en-US" sz="2400" dirty="0"/>
          </a:p>
          <a:p>
            <a:pPr marL="0" indent="0">
              <a:lnSpc>
                <a:spcPct val="150000"/>
              </a:lnSpc>
              <a:buFont typeface="Arial" panose="020B0604020202020204" pitchFamily="34" charset="0"/>
              <a:buNone/>
            </a:pPr>
            <a:endParaRPr lang="en-US" sz="2400" dirty="0"/>
          </a:p>
        </p:txBody>
      </p:sp>
      <p:sp>
        <p:nvSpPr>
          <p:cNvPr id="13" name="Tijdelijke aanduiding voor tekst 2">
            <a:extLst>
              <a:ext uri="{FF2B5EF4-FFF2-40B4-BE49-F238E27FC236}">
                <a16:creationId xmlns:a16="http://schemas.microsoft.com/office/drawing/2014/main" id="{2AB7DA92-4025-4BF6-22C8-D04E52098E94}"/>
              </a:ext>
            </a:extLst>
          </p:cNvPr>
          <p:cNvSpPr txBox="1">
            <a:spLocks/>
          </p:cNvSpPr>
          <p:nvPr/>
        </p:nvSpPr>
        <p:spPr>
          <a:xfrm>
            <a:off x="3532151" y="5546104"/>
            <a:ext cx="8415616" cy="1031699"/>
          </a:xfrm>
          <a:prstGeom prst="rect">
            <a:avLst/>
          </a:prstGeom>
        </p:spPr>
        <p:txBody>
          <a:bodyPr vert="horz" lIns="91440" tIns="45720" rIns="91440" bIns="45720" rtlCol="0">
            <a:noAutofit/>
          </a:bodyPr>
          <a:lstStyle>
            <a:lvl1pPr marL="450715" marR="0" indent="-450715" algn="l" defTabSz="914126" rtl="0" eaLnBrk="1" fontAlgn="auto" latinLnBrk="0" hangingPunct="1">
              <a:lnSpc>
                <a:spcPct val="110000"/>
              </a:lnSpc>
              <a:spcBef>
                <a:spcPts val="0"/>
              </a:spcBef>
              <a:spcAft>
                <a:spcPts val="0"/>
              </a:spcAft>
              <a:buClrTx/>
              <a:buSzTx/>
              <a:buFont typeface="Arial" panose="020B0604020202020204" pitchFamily="34" charset="0"/>
              <a:buChar char="•"/>
              <a:tabLst>
                <a:tab pos="888733" algn="l"/>
                <a:tab pos="1452127" algn="l"/>
              </a:tabLst>
              <a:defRPr lang="nl-NL" sz="2199" b="0" i="0" kern="1200" baseline="0" noProof="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803034" indent="-309470" algn="l" defTabSz="914400" rtl="0" eaLnBrk="1" latinLnBrk="0" hangingPunct="1">
              <a:lnSpc>
                <a:spcPct val="90000"/>
              </a:lnSpc>
              <a:spcBef>
                <a:spcPts val="600"/>
              </a:spcBef>
              <a:buFont typeface="Arial" panose="020B0604020202020204" pitchFamily="34" charset="0"/>
              <a:buChar char="•"/>
              <a:tabLst/>
              <a:defRPr lang="nl-NL" sz="2199" b="0" i="0" kern="1200" baseline="0" noProof="0" dirty="0" smtClean="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defRPr>
            </a:lvl2pPr>
            <a:lvl3pPr marL="1114091" indent="-311057" algn="l" defTabSz="914400" rtl="0" eaLnBrk="1" latinLnBrk="0" hangingPunct="1">
              <a:lnSpc>
                <a:spcPct val="100000"/>
              </a:lnSpc>
              <a:spcBef>
                <a:spcPts val="600"/>
              </a:spcBef>
              <a:buFont typeface="Arial" panose="020B0604020202020204" pitchFamily="34" charset="0"/>
              <a:buChar char="•"/>
              <a:tabLst/>
              <a:defRPr lang="nl-NL" sz="2199" b="0" i="0" kern="1200" baseline="0" noProof="0" dirty="0" err="1"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466410" indent="-311057" algn="l" defTabSz="914400" rtl="0" eaLnBrk="1" latinLnBrk="0" hangingPunct="1">
              <a:lnSpc>
                <a:spcPct val="90000"/>
              </a:lnSpc>
              <a:spcBef>
                <a:spcPts val="600"/>
              </a:spcBef>
              <a:buSzPct val="100000"/>
              <a:buFont typeface="Arial" panose="020B0604020202020204" pitchFamily="34" charset="0"/>
              <a:buChar char="•"/>
              <a:tabLst/>
              <a:defRPr lang="nl-NL" sz="2199" b="0" i="0" kern="1200" baseline="0" noProof="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33013" indent="-366603" algn="l" defTabSz="914400" rtl="0" eaLnBrk="1" latinLnBrk="0" hangingPunct="1">
              <a:lnSpc>
                <a:spcPct val="90000"/>
              </a:lnSpc>
              <a:spcBef>
                <a:spcPts val="600"/>
              </a:spcBef>
              <a:buFont typeface="Arial" panose="020B0604020202020204" pitchFamily="34" charset="0"/>
              <a:buChar char="•"/>
              <a:tabLst/>
              <a:defRPr lang="nl-NL" sz="2199" b="0" i="0" kern="1200" baseline="0" noProof="0" dirty="0" err="1">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defRPr>
            </a:lvl5pPr>
            <a:lvl6pPr marL="2185332" indent="-352319" algn="l" defTabSz="914400" rtl="0" eaLnBrk="1" latinLnBrk="0" hangingPunct="1">
              <a:lnSpc>
                <a:spcPct val="90000"/>
              </a:lnSpc>
              <a:spcBef>
                <a:spcPts val="600"/>
              </a:spcBef>
              <a:buFont typeface="Arial" panose="020B0604020202020204" pitchFamily="34" charset="0"/>
              <a:buChar char="•"/>
              <a:tabLst/>
              <a:defRPr lang="nl-NL" sz="2199" b="0" i="0" kern="1200" baseline="0" noProof="0" dirty="0" smtClean="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defRPr>
            </a:lvl6pPr>
            <a:lvl7pPr marL="2144070" indent="-311057" algn="l" defTabSz="914400" rtl="0" eaLnBrk="1" latinLnBrk="0" hangingPunct="1">
              <a:lnSpc>
                <a:spcPct val="90000"/>
              </a:lnSpc>
              <a:spcBef>
                <a:spcPts val="500"/>
              </a:spcBef>
              <a:buFont typeface="Arial" panose="020B0604020202020204" pitchFamily="34" charset="0"/>
              <a:buChar char="•"/>
              <a:tabLst/>
              <a:defRPr lang="nl-NL" sz="2199" b="0" i="0" kern="1200" baseline="0" noProof="0" dirty="0" smtClean="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defRPr>
            </a:lvl7pPr>
            <a:lvl8pPr marL="2496389" indent="-352319" algn="l" defTabSz="914400" rtl="0" eaLnBrk="1" latinLnBrk="0" hangingPunct="1">
              <a:lnSpc>
                <a:spcPct val="90000"/>
              </a:lnSpc>
              <a:spcBef>
                <a:spcPts val="500"/>
              </a:spcBef>
              <a:buFont typeface="Arial" panose="020B0604020202020204" pitchFamily="34" charset="0"/>
              <a:buChar char="•"/>
              <a:tabLst/>
              <a:defRPr lang="nl-NL" sz="2199" b="0" i="0" kern="1200" baseline="0" noProof="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lang="nl-NL" sz="2199" b="0" i="0" kern="1200" baseline="0" noProof="0" dirty="0" smtClean="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defRPr>
            </a:lvl9pPr>
          </a:lstStyle>
          <a:p>
            <a:pPr marL="0" indent="0">
              <a:buNone/>
            </a:pPr>
            <a:r>
              <a:rPr lang="en-US" sz="1600" dirty="0"/>
              <a:t>Passmore, J., &amp; Sinclair, T. (2020). Chapter 15: Behavioral Approach and the GROW Model. 	In </a:t>
            </a:r>
            <a:r>
              <a:rPr lang="en-US" sz="1600" i="1" dirty="0"/>
              <a:t>Becoming a Coach: The Essential ICF Guide</a:t>
            </a:r>
            <a:r>
              <a:rPr lang="en-US" sz="1600" dirty="0"/>
              <a:t> (1st ed., pp. 113–118). Springer. 	https://doi.org/10.1007/978-3-030-53161-4</a:t>
            </a:r>
          </a:p>
          <a:p>
            <a:pPr marL="0" indent="0">
              <a:lnSpc>
                <a:spcPct val="150000"/>
              </a:lnSpc>
              <a:buFont typeface="Arial" panose="020B0604020202020204" pitchFamily="34" charset="0"/>
              <a:buNone/>
            </a:pPr>
            <a:endParaRPr lang="en-US" sz="2400" dirty="0"/>
          </a:p>
        </p:txBody>
      </p:sp>
    </p:spTree>
    <p:custDataLst>
      <p:tags r:id="rId1"/>
    </p:custDataLst>
    <p:extLst>
      <p:ext uri="{BB962C8B-B14F-4D97-AF65-F5344CB8AC3E}">
        <p14:creationId xmlns:p14="http://schemas.microsoft.com/office/powerpoint/2010/main" val="3081682326"/>
      </p:ext>
    </p:extLst>
  </p:cSld>
  <p:clrMapOvr>
    <a:masterClrMapping/>
  </p:clrMapOvr>
  <mc:AlternateContent xmlns:mc="http://schemas.openxmlformats.org/markup-compatibility/2006" xmlns:p14="http://schemas.microsoft.com/office/powerpoint/2010/main">
    <mc:Choice Requires="p14">
      <p:transition spd="slow" p14:dur="2000" advTm="52890"/>
    </mc:Choice>
    <mc:Fallback xmlns="">
      <p:transition spd="slow" advTm="5289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FEAF88FC-6721-BA6D-FA68-2258D77F165A}"/>
              </a:ext>
            </a:extLst>
          </p:cNvPr>
          <p:cNvSpPr>
            <a:spLocks noGrp="1"/>
          </p:cNvSpPr>
          <p:nvPr>
            <p:ph type="body" sz="quarter" idx="10"/>
          </p:nvPr>
        </p:nvSpPr>
        <p:spPr>
          <a:xfrm>
            <a:off x="344384" y="225631"/>
            <a:ext cx="11720945" cy="6044540"/>
          </a:xfrm>
        </p:spPr>
        <p:txBody>
          <a:bodyPr>
            <a:normAutofit lnSpcReduction="10000"/>
          </a:bodyPr>
          <a:lstStyle/>
          <a:p>
            <a:pPr marL="450715" marR="0" lvl="0" indent="-450715" algn="l" defTabSz="914126" rtl="0" eaLnBrk="1" fontAlgn="auto" latinLnBrk="0" hangingPunct="1">
              <a:lnSpc>
                <a:spcPct val="150000"/>
              </a:lnSpc>
              <a:spcBef>
                <a:spcPts val="0"/>
              </a:spcBef>
              <a:spcAft>
                <a:spcPts val="0"/>
              </a:spcAft>
              <a:buClrTx/>
              <a:buSzTx/>
              <a:buFont typeface="Arial" panose="020B0604020202020204" pitchFamily="34" charset="0"/>
              <a:buChar char="•"/>
              <a:tabLst>
                <a:tab pos="888733" algn="l"/>
                <a:tab pos="1452127" algn="l"/>
              </a:tabLst>
              <a:defRPr/>
            </a:pPr>
            <a:r>
              <a:rPr kumimoji="0" lang="nl-NL" sz="2000" b="0" i="0" u="sng" strike="noStrike" kern="1200" cap="none" spc="0" normalizeH="0" baseline="0" dirty="0" err="1">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Phase</a:t>
            </a:r>
            <a:r>
              <a:rPr kumimoji="0" lang="nl-NL" sz="2000" b="0" i="0" u="sng" strike="noStrike" kern="1200" cap="none" spc="0" normalizeH="0" baseline="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0: </a:t>
            </a:r>
            <a:r>
              <a:rPr kumimoji="0" lang="nl-NL" sz="2000" b="1" i="0" u="sng" strike="noStrike" kern="1200" cap="none" spc="0" normalizeH="0" baseline="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a:t>
            </a:r>
            <a:r>
              <a:rPr kumimoji="0" lang="nl-NL" sz="2000" b="0" i="0" u="sng" strike="noStrike" kern="1200" cap="none" spc="0" normalizeH="0" baseline="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opic</a:t>
            </a:r>
          </a:p>
          <a:p>
            <a:pPr marL="352319" marR="0" lvl="1" indent="0" algn="l" defTabSz="914400" rtl="0" eaLnBrk="1" fontAlgn="auto" latinLnBrk="0" hangingPunct="1">
              <a:lnSpc>
                <a:spcPct val="150000"/>
              </a:lnSpc>
              <a:spcBef>
                <a:spcPts val="600"/>
              </a:spcBef>
              <a:spcAft>
                <a:spcPts val="0"/>
              </a:spcAft>
              <a:buClrTx/>
              <a:buSzTx/>
              <a:buFont typeface="Arial" panose="020B0604020202020204" pitchFamily="34" charset="0"/>
              <a:buNone/>
              <a:tabLst/>
              <a:defRPr/>
            </a:pPr>
            <a:r>
              <a:rPr kumimoji="0" lang="nl-NL" sz="2000" b="0" i="1" u="none" strike="noStrike" kern="1200" cap="none" spc="0" normalizeH="0" baseline="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Stel het onderwerp van het gesprek vast. </a:t>
            </a:r>
            <a:r>
              <a:rPr lang="nl-NL" sz="2000" i="1" dirty="0">
                <a:solidFill>
                  <a:prstClr val="black"/>
                </a:solidFill>
              </a:rPr>
              <a:t>Waar wil de student het over hebben?</a:t>
            </a:r>
            <a:endParaRPr kumimoji="0" lang="nl-NL" sz="2000" b="0" i="1" u="none" strike="noStrike" kern="1200" cap="none" spc="0" normalizeH="0" baseline="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450715" marR="0" lvl="0" indent="-450715" algn="l" defTabSz="914126" rtl="0" eaLnBrk="1" fontAlgn="auto" latinLnBrk="0" hangingPunct="1">
              <a:lnSpc>
                <a:spcPct val="150000"/>
              </a:lnSpc>
              <a:spcBef>
                <a:spcPts val="0"/>
              </a:spcBef>
              <a:spcAft>
                <a:spcPts val="0"/>
              </a:spcAft>
              <a:buClrTx/>
              <a:buSzTx/>
              <a:buFont typeface="Arial" panose="020B0604020202020204" pitchFamily="34" charset="0"/>
              <a:buChar char="•"/>
              <a:tabLst>
                <a:tab pos="888733" algn="l"/>
                <a:tab pos="1452127" algn="l"/>
              </a:tabLst>
              <a:defRPr/>
            </a:pPr>
            <a:r>
              <a:rPr kumimoji="0" lang="nl-NL" sz="2000" b="0" i="0" u="sng" strike="noStrike" kern="1200" cap="none" spc="0" normalizeH="0" baseline="0" dirty="0" err="1">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Phase</a:t>
            </a:r>
            <a:r>
              <a:rPr kumimoji="0" lang="nl-NL" sz="2000" b="0" i="0" u="sng" strike="noStrike" kern="1200" cap="none" spc="0" normalizeH="0" baseline="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1: </a:t>
            </a:r>
            <a:r>
              <a:rPr kumimoji="0" lang="nl-NL" sz="2000" b="0" i="0" u="sng" strike="noStrike" kern="1200" cap="none" spc="0" normalizeH="0" baseline="0" dirty="0" err="1">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Establishing</a:t>
            </a:r>
            <a:r>
              <a:rPr kumimoji="0" lang="nl-NL" sz="2000" b="0" i="0" u="sng" strike="noStrike" kern="1200" cap="none" spc="0" normalizeH="0" baseline="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a:t>
            </a:r>
            <a:r>
              <a:rPr kumimoji="0" lang="nl-NL" sz="2000" b="0" i="0" u="sng" strike="noStrike" kern="1200" cap="none" spc="0" normalizeH="0" baseline="0" dirty="0" err="1">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the</a:t>
            </a:r>
            <a:r>
              <a:rPr kumimoji="0" lang="nl-NL" sz="2000" b="0" i="0" u="sng" strike="noStrike" kern="1200" cap="none" spc="0" normalizeH="0" baseline="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a:t>
            </a:r>
            <a:r>
              <a:rPr kumimoji="0" lang="nl-NL" sz="2000" b="1" i="0" u="sng" strike="noStrike" kern="1200" cap="none" spc="0" normalizeH="0" baseline="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G</a:t>
            </a:r>
            <a:r>
              <a:rPr kumimoji="0" lang="nl-NL" sz="2000" b="0" i="0" u="sng" strike="noStrike" kern="1200" cap="none" spc="0" normalizeH="0" baseline="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oal</a:t>
            </a:r>
          </a:p>
          <a:p>
            <a:pPr marL="352319" marR="0" lvl="1" indent="0" algn="l" defTabSz="914400" rtl="0" eaLnBrk="1" fontAlgn="auto" latinLnBrk="0" hangingPunct="1">
              <a:lnSpc>
                <a:spcPct val="150000"/>
              </a:lnSpc>
              <a:spcBef>
                <a:spcPts val="600"/>
              </a:spcBef>
              <a:spcAft>
                <a:spcPts val="0"/>
              </a:spcAft>
              <a:buClrTx/>
              <a:buSzTx/>
              <a:buFont typeface="Arial" panose="020B0604020202020204" pitchFamily="34" charset="0"/>
              <a:buNone/>
              <a:tabLst/>
              <a:defRPr/>
            </a:pPr>
            <a:r>
              <a:rPr kumimoji="0" lang="nl-NL" sz="2000" b="0" i="1" u="none" strike="noStrike" kern="1200" cap="none" spc="0" normalizeH="0" baseline="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Formuleer een </a:t>
            </a:r>
            <a:r>
              <a:rPr kumimoji="0" lang="nl-NL" sz="2000" b="0" i="1" u="none" strike="noStrike" kern="1200" cap="none" spc="0" normalizeH="0" baseline="0" dirty="0" err="1">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conreet</a:t>
            </a:r>
            <a:r>
              <a:rPr kumimoji="0" lang="nl-NL" sz="2000" b="0" i="1" u="none" strike="noStrike" kern="1200" cap="none" spc="0" normalizeH="0" baseline="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doel. Wat wil de student bereiken</a:t>
            </a:r>
            <a:r>
              <a:rPr lang="nl-NL" sz="2000" i="1" dirty="0">
                <a:solidFill>
                  <a:prstClr val="black"/>
                </a:solidFill>
              </a:rPr>
              <a:t>?</a:t>
            </a:r>
            <a:endParaRPr kumimoji="0" lang="nl-NL" sz="2000" b="0" i="1" u="none" strike="noStrike" kern="1200" cap="none" spc="0" normalizeH="0" baseline="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450715" marR="0" lvl="0" indent="-450715" algn="l" defTabSz="914126" rtl="0" eaLnBrk="1" fontAlgn="auto" latinLnBrk="0" hangingPunct="1">
              <a:lnSpc>
                <a:spcPct val="150000"/>
              </a:lnSpc>
              <a:spcBef>
                <a:spcPts val="0"/>
              </a:spcBef>
              <a:spcAft>
                <a:spcPts val="0"/>
              </a:spcAft>
              <a:buClrTx/>
              <a:buSzTx/>
              <a:buFont typeface="Arial" panose="020B0604020202020204" pitchFamily="34" charset="0"/>
              <a:buChar char="•"/>
              <a:tabLst>
                <a:tab pos="888733" algn="l"/>
                <a:tab pos="1452127" algn="l"/>
              </a:tabLst>
              <a:defRPr/>
            </a:pPr>
            <a:r>
              <a:rPr kumimoji="0" lang="nl-NL" sz="2000" b="0" i="0" u="sng" strike="noStrike" kern="1200" cap="none" spc="0" normalizeH="0" baseline="0" dirty="0" err="1">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Phase</a:t>
            </a:r>
            <a:r>
              <a:rPr kumimoji="0" lang="nl-NL" sz="2000" b="0" i="0" u="sng" strike="noStrike" kern="1200" cap="none" spc="0" normalizeH="0" baseline="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2: </a:t>
            </a:r>
            <a:r>
              <a:rPr kumimoji="0" lang="nl-NL" sz="2000" b="0" i="0" u="sng" strike="noStrike" kern="1200" cap="none" spc="0" normalizeH="0" baseline="0" dirty="0" err="1">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Exploring</a:t>
            </a:r>
            <a:r>
              <a:rPr kumimoji="0" lang="nl-NL" sz="2000" b="0" i="0" u="sng" strike="noStrike" kern="1200" cap="none" spc="0" normalizeH="0" baseline="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a:t>
            </a:r>
            <a:r>
              <a:rPr kumimoji="0" lang="nl-NL" sz="2000" b="0" i="0" u="sng" strike="noStrike" kern="1200" cap="none" spc="0" normalizeH="0" baseline="0" dirty="0" err="1">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the</a:t>
            </a:r>
            <a:r>
              <a:rPr kumimoji="0" lang="nl-NL" sz="2000" b="0" i="0" u="sng" strike="noStrike" kern="1200" cap="none" spc="0" normalizeH="0" baseline="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a:t>
            </a:r>
            <a:r>
              <a:rPr kumimoji="0" lang="nl-NL" sz="2000" b="0" i="0" u="sng" strike="noStrike" kern="1200" cap="none" spc="0" normalizeH="0" baseline="0" dirty="0" err="1">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Current</a:t>
            </a:r>
            <a:r>
              <a:rPr kumimoji="0" lang="nl-NL" sz="2000" b="0" i="0" u="sng" strike="noStrike" kern="1200" cap="none" spc="0" normalizeH="0" baseline="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a:t>
            </a:r>
            <a:r>
              <a:rPr kumimoji="0" lang="nl-NL" sz="2000" b="1" i="0" u="sng" strike="noStrike" kern="1200" cap="none" spc="0" normalizeH="0" baseline="0" dirty="0" err="1">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R</a:t>
            </a:r>
            <a:r>
              <a:rPr kumimoji="0" lang="nl-NL" sz="2000" b="0" i="0" u="sng" strike="noStrike" kern="1200" cap="none" spc="0" normalizeH="0" baseline="0" dirty="0" err="1">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eality</a:t>
            </a:r>
            <a:endParaRPr kumimoji="0" lang="nl-NL" sz="2000" b="0" i="0" u="sng" strike="noStrike" kern="1200" cap="none" spc="0" normalizeH="0" baseline="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352319" marR="0" lvl="1" indent="0" algn="l" defTabSz="914400" rtl="0" eaLnBrk="1" fontAlgn="auto" latinLnBrk="0" hangingPunct="1">
              <a:lnSpc>
                <a:spcPct val="150000"/>
              </a:lnSpc>
              <a:spcBef>
                <a:spcPts val="600"/>
              </a:spcBef>
              <a:spcAft>
                <a:spcPts val="0"/>
              </a:spcAft>
              <a:buClrTx/>
              <a:buSzTx/>
              <a:buFont typeface="Arial" panose="020B0604020202020204" pitchFamily="34" charset="0"/>
              <a:buNone/>
              <a:tabLst/>
              <a:defRPr/>
            </a:pPr>
            <a:r>
              <a:rPr kumimoji="0" lang="nl-NL" sz="2000" b="0" i="1" u="none" strike="noStrike" kern="1200" cap="none" spc="0" normalizeH="0" baseline="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Reflecteer op de huidige situatie. Wat zijn mogelijke oorzaken en gevolgen, blokkades? Wat is er al geprobeerd?</a:t>
            </a:r>
          </a:p>
          <a:p>
            <a:pPr marL="450715" marR="0" lvl="0" indent="-450715" algn="l" defTabSz="914126" rtl="0" eaLnBrk="1" fontAlgn="auto" latinLnBrk="0" hangingPunct="1">
              <a:lnSpc>
                <a:spcPct val="150000"/>
              </a:lnSpc>
              <a:spcBef>
                <a:spcPts val="0"/>
              </a:spcBef>
              <a:spcAft>
                <a:spcPts val="0"/>
              </a:spcAft>
              <a:buClrTx/>
              <a:buSzTx/>
              <a:buFont typeface="Arial" panose="020B0604020202020204" pitchFamily="34" charset="0"/>
              <a:buChar char="•"/>
              <a:tabLst>
                <a:tab pos="888733" algn="l"/>
                <a:tab pos="1452127" algn="l"/>
              </a:tabLst>
              <a:defRPr/>
            </a:pPr>
            <a:r>
              <a:rPr kumimoji="0" lang="nl-NL" sz="2000" b="0" i="0" u="sng" strike="noStrike" kern="1200" cap="none" spc="0" normalizeH="0" baseline="0" dirty="0" err="1">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Phase</a:t>
            </a:r>
            <a:r>
              <a:rPr kumimoji="0" lang="nl-NL" sz="2000" b="0" i="0" u="sng" strike="noStrike" kern="1200" cap="none" spc="0" normalizeH="0" baseline="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3: Generating and </a:t>
            </a:r>
            <a:r>
              <a:rPr kumimoji="0" lang="nl-NL" sz="2000" b="0" i="0" u="sng" strike="noStrike" kern="1200" cap="none" spc="0" normalizeH="0" baseline="0" dirty="0" err="1">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Evaluating</a:t>
            </a:r>
            <a:r>
              <a:rPr kumimoji="0" lang="nl-NL" sz="2000" b="0" i="0" u="sng" strike="noStrike" kern="1200" cap="none" spc="0" normalizeH="0" baseline="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a:t>
            </a:r>
            <a:r>
              <a:rPr kumimoji="0" lang="nl-NL" sz="2000" b="1" i="0" u="sng" strike="noStrike" kern="1200" cap="none" spc="0" normalizeH="0" baseline="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O</a:t>
            </a:r>
            <a:r>
              <a:rPr kumimoji="0" lang="nl-NL" sz="2000" b="0" i="0" u="sng" strike="noStrike" kern="1200" cap="none" spc="0" normalizeH="0" baseline="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ptions</a:t>
            </a:r>
          </a:p>
          <a:p>
            <a:pPr marL="352319" marR="0" lvl="1" indent="0" algn="l" defTabSz="914400" rtl="0" eaLnBrk="1" fontAlgn="auto" latinLnBrk="0" hangingPunct="1">
              <a:lnSpc>
                <a:spcPct val="150000"/>
              </a:lnSpc>
              <a:spcBef>
                <a:spcPts val="600"/>
              </a:spcBef>
              <a:spcAft>
                <a:spcPts val="0"/>
              </a:spcAft>
              <a:buClrTx/>
              <a:buSzTx/>
              <a:buFont typeface="Arial" panose="020B0604020202020204" pitchFamily="34" charset="0"/>
              <a:buNone/>
              <a:tabLst/>
              <a:defRPr/>
            </a:pPr>
            <a:r>
              <a:rPr kumimoji="0" lang="nl-NL" sz="2000" b="0" i="1" u="none" strike="noStrike" kern="1200" cap="none" spc="0" normalizeH="0" baseline="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Brainstorm eerst over alle mogelijke opties, evalueer daarna deze opties om tot de best geschikte optie te komen.</a:t>
            </a:r>
          </a:p>
          <a:p>
            <a:pPr marL="450715" marR="0" lvl="0" indent="-450715" algn="l" defTabSz="914126" rtl="0" eaLnBrk="1" fontAlgn="auto" latinLnBrk="0" hangingPunct="1">
              <a:lnSpc>
                <a:spcPct val="150000"/>
              </a:lnSpc>
              <a:spcBef>
                <a:spcPts val="0"/>
              </a:spcBef>
              <a:spcAft>
                <a:spcPts val="0"/>
              </a:spcAft>
              <a:buClrTx/>
              <a:buSzTx/>
              <a:buFont typeface="Arial" panose="020B0604020202020204" pitchFamily="34" charset="0"/>
              <a:buChar char="•"/>
              <a:tabLst>
                <a:tab pos="888733" algn="l"/>
                <a:tab pos="1452127" algn="l"/>
              </a:tabLst>
              <a:defRPr/>
            </a:pPr>
            <a:r>
              <a:rPr kumimoji="0" lang="nl-NL" sz="2000" b="0" i="0" u="sng" strike="noStrike" kern="1200" cap="none" spc="0" normalizeH="0" baseline="0" dirty="0" err="1">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Phase</a:t>
            </a:r>
            <a:r>
              <a:rPr kumimoji="0" lang="nl-NL" sz="2000" b="0" i="0" u="sng" strike="noStrike" kern="1200" cap="none" spc="0" normalizeH="0" baseline="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4: </a:t>
            </a:r>
            <a:r>
              <a:rPr kumimoji="0" lang="nl-NL" sz="2000" b="0" i="0" u="sng" strike="noStrike" kern="1200" cap="none" spc="0" normalizeH="0" baseline="0" dirty="0" err="1">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Wrap</a:t>
            </a:r>
            <a:r>
              <a:rPr kumimoji="0" lang="nl-NL" sz="2000" b="0" i="0" u="sng" strike="noStrike" kern="1200" cap="none" spc="0" normalizeH="0" baseline="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-Up/Will/</a:t>
            </a:r>
            <a:r>
              <a:rPr kumimoji="0" lang="nl-NL" sz="2000" b="1" i="0" u="sng" strike="noStrike" kern="1200" cap="none" spc="0" normalizeH="0" baseline="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W</a:t>
            </a:r>
            <a:r>
              <a:rPr kumimoji="0" lang="nl-NL" sz="2000" b="0" i="0" u="sng" strike="noStrike" kern="1200" cap="none" spc="0" normalizeH="0" baseline="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ay Forward</a:t>
            </a:r>
          </a:p>
          <a:p>
            <a:pPr marL="352319" marR="0" lvl="1" indent="0" algn="l" defTabSz="914400" rtl="0" eaLnBrk="1" fontAlgn="auto" latinLnBrk="0" hangingPunct="1">
              <a:lnSpc>
                <a:spcPct val="150000"/>
              </a:lnSpc>
              <a:spcBef>
                <a:spcPts val="600"/>
              </a:spcBef>
              <a:spcAft>
                <a:spcPts val="0"/>
              </a:spcAft>
              <a:buClrTx/>
              <a:buSzTx/>
              <a:buFont typeface="Arial" panose="020B0604020202020204" pitchFamily="34" charset="0"/>
              <a:buNone/>
              <a:tabLst/>
              <a:defRPr/>
            </a:pPr>
            <a:r>
              <a:rPr kumimoji="0" lang="nl-NL" sz="2000" b="0" i="1" u="none" strike="noStrike" kern="1200" cap="none" spc="0" normalizeH="0" baseline="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Maak een actieplan. Welke stappen gaat de student nemen om dit doel te realiseren?  En welke ondersteunende hulp is daarbij nodig?</a:t>
            </a:r>
          </a:p>
          <a:p>
            <a:endParaRPr lang="nl-NL" dirty="0"/>
          </a:p>
        </p:txBody>
      </p:sp>
    </p:spTree>
    <p:extLst>
      <p:ext uri="{BB962C8B-B14F-4D97-AF65-F5344CB8AC3E}">
        <p14:creationId xmlns:p14="http://schemas.microsoft.com/office/powerpoint/2010/main" val="182395645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10C3CEEC-9338-884F-B455-358DAC1ADBCC}"/>
              </a:ext>
            </a:extLst>
          </p:cNvPr>
          <p:cNvPicPr>
            <a:picLocks noChangeAspect="1"/>
          </p:cNvPicPr>
          <p:nvPr/>
        </p:nvPicPr>
        <p:blipFill>
          <a:blip r:embed="rId4"/>
          <a:stretch>
            <a:fillRect/>
          </a:stretch>
        </p:blipFill>
        <p:spPr>
          <a:xfrm>
            <a:off x="10964519" y="187381"/>
            <a:ext cx="693802" cy="277521"/>
          </a:xfrm>
          <a:prstGeom prst="rect">
            <a:avLst/>
          </a:prstGeom>
        </p:spPr>
      </p:pic>
      <p:sp>
        <p:nvSpPr>
          <p:cNvPr id="5" name="Titel 2">
            <a:extLst>
              <a:ext uri="{FF2B5EF4-FFF2-40B4-BE49-F238E27FC236}">
                <a16:creationId xmlns:a16="http://schemas.microsoft.com/office/drawing/2014/main" id="{786B9901-CC09-5949-AA28-BEEB7169882F}"/>
              </a:ext>
            </a:extLst>
          </p:cNvPr>
          <p:cNvSpPr>
            <a:spLocks noGrp="1"/>
          </p:cNvSpPr>
          <p:nvPr>
            <p:ph type="ctrTitle"/>
          </p:nvPr>
        </p:nvSpPr>
        <p:spPr>
          <a:xfrm>
            <a:off x="533678" y="286900"/>
            <a:ext cx="10597617" cy="439760"/>
          </a:xfrm>
        </p:spPr>
        <p:txBody>
          <a:bodyPr>
            <a:normAutofit fontScale="90000"/>
          </a:bodyPr>
          <a:lstStyle/>
          <a:p>
            <a:r>
              <a:rPr lang="nl-NL" dirty="0"/>
              <a:t>Werken met het T-GROW Model &amp; Thermos-dashboard</a:t>
            </a:r>
          </a:p>
        </p:txBody>
      </p:sp>
      <p:pic>
        <p:nvPicPr>
          <p:cNvPr id="7" name="Afbeelding 6">
            <a:extLst>
              <a:ext uri="{FF2B5EF4-FFF2-40B4-BE49-F238E27FC236}">
                <a16:creationId xmlns:a16="http://schemas.microsoft.com/office/drawing/2014/main" id="{9BC1278A-0A11-8E4A-BF77-F5F340272902}"/>
              </a:ext>
            </a:extLst>
          </p:cNvPr>
          <p:cNvPicPr>
            <a:picLocks noChangeAspect="1"/>
          </p:cNvPicPr>
          <p:nvPr/>
        </p:nvPicPr>
        <p:blipFill>
          <a:blip r:embed="rId5"/>
          <a:stretch>
            <a:fillRect/>
          </a:stretch>
        </p:blipFill>
        <p:spPr>
          <a:xfrm>
            <a:off x="1694346" y="6192703"/>
            <a:ext cx="1049164" cy="314749"/>
          </a:xfrm>
          <a:prstGeom prst="rect">
            <a:avLst/>
          </a:prstGeom>
        </p:spPr>
      </p:pic>
      <p:sp>
        <p:nvSpPr>
          <p:cNvPr id="10" name="Tijdelijke aanduiding voor tekst 2">
            <a:extLst>
              <a:ext uri="{FF2B5EF4-FFF2-40B4-BE49-F238E27FC236}">
                <a16:creationId xmlns:a16="http://schemas.microsoft.com/office/drawing/2014/main" id="{187DA71A-8FE8-B240-9844-BB1A2AADC1EF}"/>
              </a:ext>
            </a:extLst>
          </p:cNvPr>
          <p:cNvSpPr>
            <a:spLocks noGrp="1"/>
          </p:cNvSpPr>
          <p:nvPr>
            <p:ph type="body" sz="quarter" idx="10"/>
          </p:nvPr>
        </p:nvSpPr>
        <p:spPr>
          <a:xfrm>
            <a:off x="533679" y="904662"/>
            <a:ext cx="10597617" cy="5226679"/>
          </a:xfrm>
        </p:spPr>
        <p:txBody>
          <a:bodyPr>
            <a:normAutofit/>
          </a:bodyPr>
          <a:lstStyle/>
          <a:p>
            <a:r>
              <a:rPr lang="nl-NL" dirty="0"/>
              <a:t>Oefening: Een-op-een gesprek met een student die het Thermos dashboard heft gebruikt. </a:t>
            </a:r>
          </a:p>
          <a:p>
            <a:pPr lvl="1"/>
            <a:r>
              <a:rPr lang="nl-NL" dirty="0"/>
              <a:t>Rollenspel: 1 tutor, 1 ‘student’</a:t>
            </a:r>
          </a:p>
          <a:p>
            <a:pPr marL="0" indent="0">
              <a:buNone/>
            </a:pPr>
            <a:endParaRPr lang="nl-NL" dirty="0"/>
          </a:p>
          <a:p>
            <a:r>
              <a:rPr lang="nl-NL" dirty="0"/>
              <a:t>Oefen het gesprek in tweetallen, gebruik daarbij het T-GROW Model (10 min)</a:t>
            </a:r>
          </a:p>
          <a:p>
            <a:endParaRPr lang="nl-NL" dirty="0"/>
          </a:p>
          <a:p>
            <a:r>
              <a:rPr lang="nl-NL" dirty="0"/>
              <a:t>Denk na en discussieer daarna in tweetallen over de volgende vragen (5 min);</a:t>
            </a:r>
          </a:p>
          <a:p>
            <a:pPr lvl="1"/>
            <a:r>
              <a:rPr lang="nl-NL" dirty="0"/>
              <a:t>Wat kun je aan een student vragen? Wat niet?</a:t>
            </a:r>
          </a:p>
          <a:p>
            <a:pPr lvl="1"/>
            <a:r>
              <a:rPr lang="nl-NL" dirty="0"/>
              <a:t>Wat is nuttig voor een student?</a:t>
            </a:r>
          </a:p>
          <a:p>
            <a:pPr marL="493564" lvl="1" indent="0">
              <a:buNone/>
            </a:pPr>
            <a:endParaRPr lang="nl-NL" dirty="0"/>
          </a:p>
          <a:p>
            <a:pPr lvl="1"/>
            <a:r>
              <a:rPr lang="nl-NL" dirty="0"/>
              <a:t>Let’s go!</a:t>
            </a:r>
          </a:p>
        </p:txBody>
      </p:sp>
      <p:sp>
        <p:nvSpPr>
          <p:cNvPr id="2" name="Rectangle 2">
            <a:extLst>
              <a:ext uri="{FF2B5EF4-FFF2-40B4-BE49-F238E27FC236}">
                <a16:creationId xmlns:a16="http://schemas.microsoft.com/office/drawing/2014/main" id="{40316889-20AF-A249-9157-80E660E510A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 name="Afbeelding 5">
            <a:extLst>
              <a:ext uri="{FF2B5EF4-FFF2-40B4-BE49-F238E27FC236}">
                <a16:creationId xmlns:a16="http://schemas.microsoft.com/office/drawing/2014/main" id="{88C72B6B-6A6E-DEEB-9B18-66941BC25D2D}"/>
              </a:ext>
            </a:extLst>
          </p:cNvPr>
          <p:cNvPicPr>
            <a:picLocks noChangeAspect="1"/>
          </p:cNvPicPr>
          <p:nvPr/>
        </p:nvPicPr>
        <p:blipFill>
          <a:blip r:embed="rId6"/>
          <a:stretch>
            <a:fillRect/>
          </a:stretch>
        </p:blipFill>
        <p:spPr>
          <a:xfrm>
            <a:off x="4889987" y="4290768"/>
            <a:ext cx="2855374" cy="2280333"/>
          </a:xfrm>
          <a:prstGeom prst="rect">
            <a:avLst/>
          </a:prstGeom>
        </p:spPr>
      </p:pic>
      <p:pic>
        <p:nvPicPr>
          <p:cNvPr id="11" name="Afbeelding 10">
            <a:extLst>
              <a:ext uri="{FF2B5EF4-FFF2-40B4-BE49-F238E27FC236}">
                <a16:creationId xmlns:a16="http://schemas.microsoft.com/office/drawing/2014/main" id="{36A34679-C2AC-BC40-3E03-47393BA2C77F}"/>
              </a:ext>
            </a:extLst>
          </p:cNvPr>
          <p:cNvPicPr>
            <a:picLocks noChangeAspect="1"/>
          </p:cNvPicPr>
          <p:nvPr/>
        </p:nvPicPr>
        <p:blipFill>
          <a:blip r:embed="rId7"/>
          <a:stretch>
            <a:fillRect/>
          </a:stretch>
        </p:blipFill>
        <p:spPr>
          <a:xfrm>
            <a:off x="7953825" y="3915853"/>
            <a:ext cx="3909624" cy="2655248"/>
          </a:xfrm>
          <a:prstGeom prst="rect">
            <a:avLst/>
          </a:prstGeom>
        </p:spPr>
      </p:pic>
    </p:spTree>
    <p:custDataLst>
      <p:tags r:id="rId1"/>
    </p:custDataLst>
    <p:extLst>
      <p:ext uri="{BB962C8B-B14F-4D97-AF65-F5344CB8AC3E}">
        <p14:creationId xmlns:p14="http://schemas.microsoft.com/office/powerpoint/2010/main" val="2321651406"/>
      </p:ext>
    </p:extLst>
  </p:cSld>
  <p:clrMapOvr>
    <a:masterClrMapping/>
  </p:clrMapOvr>
  <mc:AlternateContent xmlns:mc="http://schemas.openxmlformats.org/markup-compatibility/2006" xmlns:p14="http://schemas.microsoft.com/office/powerpoint/2010/main">
    <mc:Choice Requires="p14">
      <p:transition spd="slow" p14:dur="2000" advTm="52890"/>
    </mc:Choice>
    <mc:Fallback xmlns="">
      <p:transition spd="slow" advTm="5289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10C3CEEC-9338-884F-B455-358DAC1ADBCC}"/>
              </a:ext>
            </a:extLst>
          </p:cNvPr>
          <p:cNvPicPr>
            <a:picLocks noChangeAspect="1"/>
          </p:cNvPicPr>
          <p:nvPr/>
        </p:nvPicPr>
        <p:blipFill>
          <a:blip r:embed="rId4"/>
          <a:stretch>
            <a:fillRect/>
          </a:stretch>
        </p:blipFill>
        <p:spPr>
          <a:xfrm>
            <a:off x="10964519" y="187381"/>
            <a:ext cx="693802" cy="277521"/>
          </a:xfrm>
          <a:prstGeom prst="rect">
            <a:avLst/>
          </a:prstGeom>
        </p:spPr>
      </p:pic>
      <p:sp>
        <p:nvSpPr>
          <p:cNvPr id="5" name="Titel 2">
            <a:extLst>
              <a:ext uri="{FF2B5EF4-FFF2-40B4-BE49-F238E27FC236}">
                <a16:creationId xmlns:a16="http://schemas.microsoft.com/office/drawing/2014/main" id="{786B9901-CC09-5949-AA28-BEEB7169882F}"/>
              </a:ext>
            </a:extLst>
          </p:cNvPr>
          <p:cNvSpPr>
            <a:spLocks noGrp="1"/>
          </p:cNvSpPr>
          <p:nvPr>
            <p:ph type="ctrTitle"/>
          </p:nvPr>
        </p:nvSpPr>
        <p:spPr>
          <a:xfrm>
            <a:off x="533679" y="350548"/>
            <a:ext cx="4485740" cy="422386"/>
          </a:xfrm>
        </p:spPr>
        <p:txBody>
          <a:bodyPr>
            <a:normAutofit fontScale="90000"/>
          </a:bodyPr>
          <a:lstStyle/>
          <a:p>
            <a:r>
              <a:rPr lang="nl-NL" dirty="0"/>
              <a:t>Discussie en vragen</a:t>
            </a:r>
          </a:p>
        </p:txBody>
      </p:sp>
      <p:pic>
        <p:nvPicPr>
          <p:cNvPr id="7" name="Afbeelding 6">
            <a:extLst>
              <a:ext uri="{FF2B5EF4-FFF2-40B4-BE49-F238E27FC236}">
                <a16:creationId xmlns:a16="http://schemas.microsoft.com/office/drawing/2014/main" id="{9BC1278A-0A11-8E4A-BF77-F5F340272902}"/>
              </a:ext>
            </a:extLst>
          </p:cNvPr>
          <p:cNvPicPr>
            <a:picLocks noChangeAspect="1"/>
          </p:cNvPicPr>
          <p:nvPr/>
        </p:nvPicPr>
        <p:blipFill>
          <a:blip r:embed="rId5"/>
          <a:stretch>
            <a:fillRect/>
          </a:stretch>
        </p:blipFill>
        <p:spPr>
          <a:xfrm>
            <a:off x="1694346" y="6192703"/>
            <a:ext cx="1049164" cy="314749"/>
          </a:xfrm>
          <a:prstGeom prst="rect">
            <a:avLst/>
          </a:prstGeom>
        </p:spPr>
      </p:pic>
      <p:sp>
        <p:nvSpPr>
          <p:cNvPr id="10" name="Tijdelijke aanduiding voor tekst 2">
            <a:extLst>
              <a:ext uri="{FF2B5EF4-FFF2-40B4-BE49-F238E27FC236}">
                <a16:creationId xmlns:a16="http://schemas.microsoft.com/office/drawing/2014/main" id="{187DA71A-8FE8-B240-9844-BB1A2AADC1EF}"/>
              </a:ext>
            </a:extLst>
          </p:cNvPr>
          <p:cNvSpPr>
            <a:spLocks noGrp="1"/>
          </p:cNvSpPr>
          <p:nvPr>
            <p:ph type="body" sz="quarter" idx="10"/>
          </p:nvPr>
        </p:nvSpPr>
        <p:spPr>
          <a:xfrm>
            <a:off x="533679" y="904662"/>
            <a:ext cx="10597617" cy="5226679"/>
          </a:xfrm>
        </p:spPr>
        <p:txBody>
          <a:bodyPr>
            <a:normAutofit/>
          </a:bodyPr>
          <a:lstStyle/>
          <a:p>
            <a:r>
              <a:rPr lang="en-US" dirty="0" err="1"/>
              <a:t>Eerste</a:t>
            </a:r>
            <a:r>
              <a:rPr lang="en-US" dirty="0"/>
              <a:t> </a:t>
            </a:r>
            <a:r>
              <a:rPr lang="en-US" dirty="0" err="1"/>
              <a:t>reacties</a:t>
            </a:r>
            <a:r>
              <a:rPr lang="en-US" dirty="0"/>
              <a:t>?</a:t>
            </a:r>
          </a:p>
          <a:p>
            <a:endParaRPr lang="en-US" dirty="0"/>
          </a:p>
          <a:p>
            <a:r>
              <a:rPr lang="en-US" dirty="0" err="1"/>
              <a:t>Vragen</a:t>
            </a:r>
            <a:r>
              <a:rPr lang="en-US" dirty="0"/>
              <a:t>: </a:t>
            </a:r>
          </a:p>
          <a:p>
            <a:pPr lvl="1"/>
            <a:r>
              <a:rPr lang="en-US" dirty="0"/>
              <a:t>Was het T-GROW-model </a:t>
            </a:r>
            <a:r>
              <a:rPr lang="en-US" dirty="0" err="1"/>
              <a:t>nuttig</a:t>
            </a:r>
            <a:r>
              <a:rPr lang="en-US" dirty="0"/>
              <a:t> </a:t>
            </a:r>
            <a:r>
              <a:rPr lang="en-US" dirty="0" err="1"/>
              <a:t>voor</a:t>
            </a:r>
            <a:r>
              <a:rPr lang="en-US" dirty="0"/>
              <a:t> de </a:t>
            </a:r>
            <a:r>
              <a:rPr lang="en-US" dirty="0" err="1"/>
              <a:t>begeleiding</a:t>
            </a:r>
            <a:r>
              <a:rPr lang="en-US" dirty="0"/>
              <a:t> van </a:t>
            </a:r>
            <a:r>
              <a:rPr lang="en-US" dirty="0" err="1"/>
              <a:t>een</a:t>
            </a:r>
            <a:r>
              <a:rPr lang="en-US" dirty="0"/>
              <a:t> student?</a:t>
            </a:r>
          </a:p>
          <a:p>
            <a:pPr lvl="1"/>
            <a:r>
              <a:rPr lang="nl-NL" dirty="0"/>
              <a:t>Wat kun je aan een student vragen? Wat niet?</a:t>
            </a:r>
          </a:p>
          <a:p>
            <a:pPr lvl="1"/>
            <a:r>
              <a:rPr lang="nl-NL" dirty="0"/>
              <a:t>Wat is nuttig voor een student?</a:t>
            </a:r>
          </a:p>
          <a:p>
            <a:pPr marL="0" indent="0">
              <a:buNone/>
            </a:pPr>
            <a:endParaRPr lang="en-US" dirty="0"/>
          </a:p>
        </p:txBody>
      </p:sp>
      <p:sp>
        <p:nvSpPr>
          <p:cNvPr id="2" name="Rectangle 2">
            <a:extLst>
              <a:ext uri="{FF2B5EF4-FFF2-40B4-BE49-F238E27FC236}">
                <a16:creationId xmlns:a16="http://schemas.microsoft.com/office/drawing/2014/main" id="{40316889-20AF-A249-9157-80E660E510A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custDataLst>
      <p:tags r:id="rId1"/>
    </p:custDataLst>
    <p:extLst>
      <p:ext uri="{BB962C8B-B14F-4D97-AF65-F5344CB8AC3E}">
        <p14:creationId xmlns:p14="http://schemas.microsoft.com/office/powerpoint/2010/main" val="1452404728"/>
      </p:ext>
    </p:extLst>
  </p:cSld>
  <p:clrMapOvr>
    <a:masterClrMapping/>
  </p:clrMapOvr>
  <mc:AlternateContent xmlns:mc="http://schemas.openxmlformats.org/markup-compatibility/2006" xmlns:p14="http://schemas.microsoft.com/office/powerpoint/2010/main">
    <mc:Choice Requires="p14">
      <p:transition p14:dur="0" advTm="52890"/>
    </mc:Choice>
    <mc:Fallback xmlns="">
      <p:transition advTm="5289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10C3CEEC-9338-884F-B455-358DAC1ADBCC}"/>
              </a:ext>
            </a:extLst>
          </p:cNvPr>
          <p:cNvPicPr>
            <a:picLocks noChangeAspect="1"/>
          </p:cNvPicPr>
          <p:nvPr/>
        </p:nvPicPr>
        <p:blipFill>
          <a:blip r:embed="rId4"/>
          <a:stretch>
            <a:fillRect/>
          </a:stretch>
        </p:blipFill>
        <p:spPr>
          <a:xfrm>
            <a:off x="10972800" y="187381"/>
            <a:ext cx="685521" cy="274209"/>
          </a:xfrm>
          <a:prstGeom prst="rect">
            <a:avLst/>
          </a:prstGeom>
        </p:spPr>
      </p:pic>
      <p:sp>
        <p:nvSpPr>
          <p:cNvPr id="5" name="Titel 2">
            <a:extLst>
              <a:ext uri="{FF2B5EF4-FFF2-40B4-BE49-F238E27FC236}">
                <a16:creationId xmlns:a16="http://schemas.microsoft.com/office/drawing/2014/main" id="{786B9901-CC09-5949-AA28-BEEB7169882F}"/>
              </a:ext>
            </a:extLst>
          </p:cNvPr>
          <p:cNvSpPr>
            <a:spLocks noGrp="1"/>
          </p:cNvSpPr>
          <p:nvPr>
            <p:ph type="ctrTitle"/>
          </p:nvPr>
        </p:nvSpPr>
        <p:spPr>
          <a:xfrm>
            <a:off x="533679" y="335044"/>
            <a:ext cx="6520264" cy="422386"/>
          </a:xfrm>
        </p:spPr>
        <p:txBody>
          <a:bodyPr>
            <a:normAutofit fontScale="90000"/>
          </a:bodyPr>
          <a:lstStyle/>
          <a:p>
            <a:r>
              <a:rPr lang="en-US" dirty="0"/>
              <a:t>Welkom!</a:t>
            </a:r>
          </a:p>
        </p:txBody>
      </p:sp>
      <p:sp>
        <p:nvSpPr>
          <p:cNvPr id="10" name="Tijdelijke aanduiding voor tekst 2">
            <a:extLst>
              <a:ext uri="{FF2B5EF4-FFF2-40B4-BE49-F238E27FC236}">
                <a16:creationId xmlns:a16="http://schemas.microsoft.com/office/drawing/2014/main" id="{187DA71A-8FE8-B240-9844-BB1A2AADC1EF}"/>
              </a:ext>
            </a:extLst>
          </p:cNvPr>
          <p:cNvSpPr>
            <a:spLocks noGrp="1"/>
          </p:cNvSpPr>
          <p:nvPr>
            <p:ph type="body" sz="quarter" idx="10"/>
          </p:nvPr>
        </p:nvSpPr>
        <p:spPr>
          <a:xfrm>
            <a:off x="533678" y="757429"/>
            <a:ext cx="11368511" cy="5435273"/>
          </a:xfrm>
        </p:spPr>
        <p:txBody>
          <a:bodyPr>
            <a:noAutofit/>
          </a:bodyPr>
          <a:lstStyle/>
          <a:p>
            <a:pPr>
              <a:lnSpc>
                <a:spcPct val="150000"/>
              </a:lnSpc>
            </a:pPr>
            <a:r>
              <a:rPr lang="nl-NL" sz="2400" dirty="0"/>
              <a:t>Doelen: </a:t>
            </a:r>
          </a:p>
          <a:p>
            <a:pPr marL="809519" lvl="1" indent="-457200">
              <a:lnSpc>
                <a:spcPct val="150000"/>
              </a:lnSpc>
              <a:buFont typeface="+mj-lt"/>
              <a:buAutoNum type="arabicPeriod"/>
            </a:pPr>
            <a:r>
              <a:rPr lang="nl-NL" sz="2000" dirty="0"/>
              <a:t>Gezamenlijke visie vormen over de begeleiding en de rol van het Thermos Dashboard.</a:t>
            </a:r>
          </a:p>
          <a:p>
            <a:pPr marL="809519" lvl="1" indent="-457200">
              <a:lnSpc>
                <a:spcPct val="150000"/>
              </a:lnSpc>
              <a:buFont typeface="+mj-lt"/>
              <a:buAutoNum type="arabicPeriod"/>
            </a:pPr>
            <a:r>
              <a:rPr lang="en-US" sz="2000" dirty="0"/>
              <a:t>B</a:t>
            </a:r>
            <a:r>
              <a:rPr lang="nl-NL" sz="2000" dirty="0" err="1"/>
              <a:t>egeleiden</a:t>
            </a:r>
            <a:r>
              <a:rPr lang="nl-NL" sz="2000" dirty="0"/>
              <a:t> van een gesprek met een student die het Thermos-dashboard gebruikt door het T-GROW-model in te zetten.</a:t>
            </a:r>
            <a:endParaRPr lang="nl-NL" sz="2400" dirty="0"/>
          </a:p>
          <a:p>
            <a:pPr>
              <a:lnSpc>
                <a:spcPct val="150000"/>
              </a:lnSpc>
              <a:spcBef>
                <a:spcPts val="1200"/>
              </a:spcBef>
            </a:pPr>
            <a:r>
              <a:rPr lang="nl-NL" sz="2400" dirty="0"/>
              <a:t>Planning:</a:t>
            </a:r>
          </a:p>
          <a:p>
            <a:pPr marL="0" indent="0">
              <a:lnSpc>
                <a:spcPct val="150000"/>
              </a:lnSpc>
              <a:buNone/>
            </a:pPr>
            <a:r>
              <a:rPr lang="nl-NL" sz="2400" dirty="0"/>
              <a:t>	Werkvorm 1: Rol van tutor </a:t>
            </a:r>
          </a:p>
          <a:p>
            <a:pPr marL="0" indent="0">
              <a:lnSpc>
                <a:spcPct val="150000"/>
              </a:lnSpc>
              <a:buNone/>
            </a:pPr>
            <a:r>
              <a:rPr lang="nl-NL" sz="2400" dirty="0"/>
              <a:t>	Werkvorm 2: Oefengesprek</a:t>
            </a:r>
          </a:p>
          <a:p>
            <a:pPr marL="0" indent="0">
              <a:lnSpc>
                <a:spcPct val="150000"/>
              </a:lnSpc>
              <a:buNone/>
            </a:pPr>
            <a:r>
              <a:rPr lang="nl-NL" sz="2400" dirty="0"/>
              <a:t>	Plenaire afsluiting </a:t>
            </a:r>
          </a:p>
          <a:p>
            <a:pPr marL="0" indent="0">
              <a:lnSpc>
                <a:spcPct val="150000"/>
              </a:lnSpc>
              <a:buNone/>
            </a:pPr>
            <a:r>
              <a:rPr lang="nl-NL" sz="2400" dirty="0"/>
              <a:t>	</a:t>
            </a:r>
          </a:p>
          <a:p>
            <a:pPr marL="0" indent="0">
              <a:lnSpc>
                <a:spcPct val="150000"/>
              </a:lnSpc>
              <a:buNone/>
            </a:pPr>
            <a:r>
              <a:rPr lang="en-US" sz="2400" dirty="0"/>
              <a:t>	</a:t>
            </a:r>
          </a:p>
        </p:txBody>
      </p:sp>
      <p:sp>
        <p:nvSpPr>
          <p:cNvPr id="4" name="Tekstvak 3">
            <a:extLst>
              <a:ext uri="{FF2B5EF4-FFF2-40B4-BE49-F238E27FC236}">
                <a16:creationId xmlns:a16="http://schemas.microsoft.com/office/drawing/2014/main" id="{DAFF98C0-48AF-6640-A396-311C8CCE0465}"/>
              </a:ext>
            </a:extLst>
          </p:cNvPr>
          <p:cNvSpPr txBox="1"/>
          <p:nvPr/>
        </p:nvSpPr>
        <p:spPr>
          <a:xfrm>
            <a:off x="9521371" y="6212114"/>
            <a:ext cx="184731" cy="369332"/>
          </a:xfrm>
          <a:prstGeom prst="rect">
            <a:avLst/>
          </a:prstGeom>
          <a:noFill/>
        </p:spPr>
        <p:txBody>
          <a:bodyPr wrap="none" rtlCol="0">
            <a:spAutoFit/>
          </a:bodyPr>
          <a:lstStyle/>
          <a:p>
            <a:endParaRPr lang="en-US" dirty="0"/>
          </a:p>
        </p:txBody>
      </p:sp>
    </p:spTree>
    <p:custDataLst>
      <p:tags r:id="rId1"/>
    </p:custDataLst>
    <p:extLst>
      <p:ext uri="{BB962C8B-B14F-4D97-AF65-F5344CB8AC3E}">
        <p14:creationId xmlns:p14="http://schemas.microsoft.com/office/powerpoint/2010/main" val="874903068"/>
      </p:ext>
    </p:extLst>
  </p:cSld>
  <p:clrMapOvr>
    <a:masterClrMapping/>
  </p:clrMapOvr>
  <mc:AlternateContent xmlns:mc="http://schemas.openxmlformats.org/markup-compatibility/2006" xmlns:p14="http://schemas.microsoft.com/office/powerpoint/2010/main">
    <mc:Choice Requires="p14">
      <p:transition spd="slow" p14:dur="2000" advTm="52890"/>
    </mc:Choice>
    <mc:Fallback xmlns="">
      <p:transition spd="slow" advTm="5289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10C3CEEC-9338-884F-B455-358DAC1ADBCC}"/>
              </a:ext>
            </a:extLst>
          </p:cNvPr>
          <p:cNvPicPr>
            <a:picLocks noChangeAspect="1"/>
          </p:cNvPicPr>
          <p:nvPr/>
        </p:nvPicPr>
        <p:blipFill>
          <a:blip r:embed="rId4"/>
          <a:stretch>
            <a:fillRect/>
          </a:stretch>
        </p:blipFill>
        <p:spPr>
          <a:xfrm>
            <a:off x="10964519" y="187381"/>
            <a:ext cx="693802" cy="277521"/>
          </a:xfrm>
          <a:prstGeom prst="rect">
            <a:avLst/>
          </a:prstGeom>
        </p:spPr>
      </p:pic>
      <p:sp>
        <p:nvSpPr>
          <p:cNvPr id="5" name="Titel 2">
            <a:extLst>
              <a:ext uri="{FF2B5EF4-FFF2-40B4-BE49-F238E27FC236}">
                <a16:creationId xmlns:a16="http://schemas.microsoft.com/office/drawing/2014/main" id="{786B9901-CC09-5949-AA28-BEEB7169882F}"/>
              </a:ext>
            </a:extLst>
          </p:cNvPr>
          <p:cNvSpPr>
            <a:spLocks noGrp="1"/>
          </p:cNvSpPr>
          <p:nvPr>
            <p:ph type="ctrTitle"/>
          </p:nvPr>
        </p:nvSpPr>
        <p:spPr>
          <a:xfrm>
            <a:off x="533679" y="350548"/>
            <a:ext cx="4485740" cy="422386"/>
          </a:xfrm>
        </p:spPr>
        <p:txBody>
          <a:bodyPr>
            <a:normAutofit fontScale="90000"/>
          </a:bodyPr>
          <a:lstStyle/>
          <a:p>
            <a:r>
              <a:rPr lang="nl-NL" dirty="0"/>
              <a:t>Let op!</a:t>
            </a:r>
          </a:p>
        </p:txBody>
      </p:sp>
      <p:pic>
        <p:nvPicPr>
          <p:cNvPr id="7" name="Afbeelding 6">
            <a:extLst>
              <a:ext uri="{FF2B5EF4-FFF2-40B4-BE49-F238E27FC236}">
                <a16:creationId xmlns:a16="http://schemas.microsoft.com/office/drawing/2014/main" id="{9BC1278A-0A11-8E4A-BF77-F5F340272902}"/>
              </a:ext>
            </a:extLst>
          </p:cNvPr>
          <p:cNvPicPr>
            <a:picLocks noChangeAspect="1"/>
          </p:cNvPicPr>
          <p:nvPr/>
        </p:nvPicPr>
        <p:blipFill>
          <a:blip r:embed="rId5"/>
          <a:stretch>
            <a:fillRect/>
          </a:stretch>
        </p:blipFill>
        <p:spPr>
          <a:xfrm>
            <a:off x="1694346" y="6192703"/>
            <a:ext cx="1049164" cy="314749"/>
          </a:xfrm>
          <a:prstGeom prst="rect">
            <a:avLst/>
          </a:prstGeom>
        </p:spPr>
      </p:pic>
      <p:sp>
        <p:nvSpPr>
          <p:cNvPr id="10" name="Tijdelijke aanduiding voor tekst 2">
            <a:extLst>
              <a:ext uri="{FF2B5EF4-FFF2-40B4-BE49-F238E27FC236}">
                <a16:creationId xmlns:a16="http://schemas.microsoft.com/office/drawing/2014/main" id="{187DA71A-8FE8-B240-9844-BB1A2AADC1EF}"/>
              </a:ext>
            </a:extLst>
          </p:cNvPr>
          <p:cNvSpPr>
            <a:spLocks noGrp="1"/>
          </p:cNvSpPr>
          <p:nvPr>
            <p:ph type="body" sz="quarter" idx="10"/>
          </p:nvPr>
        </p:nvSpPr>
        <p:spPr>
          <a:xfrm>
            <a:off x="533679" y="904662"/>
            <a:ext cx="10597617" cy="5226679"/>
          </a:xfrm>
        </p:spPr>
        <p:txBody>
          <a:bodyPr>
            <a:normAutofit/>
          </a:bodyPr>
          <a:lstStyle/>
          <a:p>
            <a:pPr>
              <a:lnSpc>
                <a:spcPct val="150000"/>
              </a:lnSpc>
            </a:pPr>
            <a:r>
              <a:rPr lang="en-US" sz="2000" dirty="0" err="1"/>
              <a:t>Belangrijk</a:t>
            </a:r>
            <a:r>
              <a:rPr lang="en-US" sz="2000" dirty="0"/>
              <a:t>: GDPR (AVG) – data in het dashboard is van de student.</a:t>
            </a:r>
          </a:p>
          <a:p>
            <a:pPr>
              <a:lnSpc>
                <a:spcPct val="150000"/>
              </a:lnSpc>
            </a:pPr>
            <a:r>
              <a:rPr lang="en-US" sz="2000" dirty="0" err="1"/>
              <a:t>Vraag</a:t>
            </a:r>
            <a:r>
              <a:rPr lang="en-US" sz="2000" dirty="0"/>
              <a:t> </a:t>
            </a:r>
            <a:r>
              <a:rPr lang="en-US" sz="2000" dirty="0" err="1"/>
              <a:t>niet</a:t>
            </a:r>
            <a:r>
              <a:rPr lang="en-US" sz="2000" dirty="0"/>
              <a:t>: ‘Wat was je score op Planning?’ of ‘Wil je </a:t>
            </a:r>
            <a:r>
              <a:rPr lang="en-US" sz="2000" dirty="0" err="1"/>
              <a:t>jouw</a:t>
            </a:r>
            <a:r>
              <a:rPr lang="en-US" sz="2000" dirty="0"/>
              <a:t> dashboard laten </a:t>
            </a:r>
            <a:r>
              <a:rPr lang="en-US" sz="2000" dirty="0" err="1"/>
              <a:t>zien</a:t>
            </a:r>
            <a:r>
              <a:rPr lang="en-US" sz="2000" dirty="0"/>
              <a:t>?’. </a:t>
            </a:r>
          </a:p>
          <a:p>
            <a:pPr>
              <a:lnSpc>
                <a:spcPct val="150000"/>
              </a:lnSpc>
            </a:pPr>
            <a:r>
              <a:rPr lang="en-US" sz="2000" dirty="0" err="1"/>
              <a:t>Vraag</a:t>
            </a:r>
            <a:r>
              <a:rPr lang="en-US" sz="2000" dirty="0"/>
              <a:t>:</a:t>
            </a:r>
          </a:p>
          <a:p>
            <a:pPr lvl="1">
              <a:lnSpc>
                <a:spcPct val="150000"/>
              </a:lnSpc>
            </a:pPr>
            <a:r>
              <a:rPr lang="en-US" sz="2000" dirty="0"/>
              <a:t>‘Wat </a:t>
            </a:r>
            <a:r>
              <a:rPr lang="en-US" sz="2000" dirty="0" err="1"/>
              <a:t>viel</a:t>
            </a:r>
            <a:r>
              <a:rPr lang="en-US" sz="2000" dirty="0"/>
              <a:t> je op </a:t>
            </a:r>
            <a:r>
              <a:rPr lang="en-US" sz="2000" dirty="0" err="1"/>
              <a:t>aan</a:t>
            </a:r>
            <a:r>
              <a:rPr lang="en-US" sz="2000" dirty="0"/>
              <a:t> je scores?’ of</a:t>
            </a:r>
          </a:p>
          <a:p>
            <a:pPr lvl="1">
              <a:lnSpc>
                <a:spcPct val="150000"/>
              </a:lnSpc>
            </a:pPr>
            <a:r>
              <a:rPr lang="en-US" sz="2000" dirty="0"/>
              <a:t>‘Wat </a:t>
            </a:r>
            <a:r>
              <a:rPr lang="en-US" sz="2000" dirty="0" err="1"/>
              <a:t>wil</a:t>
            </a:r>
            <a:r>
              <a:rPr lang="en-US" sz="2000" dirty="0"/>
              <a:t> je </a:t>
            </a:r>
            <a:r>
              <a:rPr lang="en-US" sz="2000" dirty="0" err="1"/>
              <a:t>delen</a:t>
            </a:r>
            <a:r>
              <a:rPr lang="en-US" sz="2000" dirty="0"/>
              <a:t> over je </a:t>
            </a:r>
            <a:r>
              <a:rPr lang="en-US" sz="2000" dirty="0" err="1"/>
              <a:t>visualisaties</a:t>
            </a:r>
            <a:r>
              <a:rPr lang="en-US" sz="2000" dirty="0"/>
              <a:t>?’ of </a:t>
            </a:r>
          </a:p>
          <a:p>
            <a:pPr lvl="1">
              <a:lnSpc>
                <a:spcPct val="150000"/>
              </a:lnSpc>
            </a:pPr>
            <a:r>
              <a:rPr lang="en-US" sz="2000" dirty="0"/>
              <a:t>‘</a:t>
            </a:r>
            <a:r>
              <a:rPr lang="en-US" sz="2000" dirty="0" err="1"/>
              <a:t>Herken</a:t>
            </a:r>
            <a:r>
              <a:rPr lang="en-US" sz="2000" dirty="0"/>
              <a:t> je </a:t>
            </a:r>
            <a:r>
              <a:rPr lang="en-US" sz="2000" dirty="0" err="1"/>
              <a:t>jezelf</a:t>
            </a:r>
            <a:r>
              <a:rPr lang="en-US" sz="2000" dirty="0"/>
              <a:t> in de scores?’ </a:t>
            </a:r>
          </a:p>
          <a:p>
            <a:pPr lvl="1">
              <a:lnSpc>
                <a:spcPct val="150000"/>
              </a:lnSpc>
            </a:pPr>
            <a:r>
              <a:rPr lang="en-US" sz="2000" dirty="0">
                <a:sym typeface="Wingdings" pitchFamily="2" charset="2"/>
              </a:rPr>
              <a:t>‘</a:t>
            </a:r>
            <a:r>
              <a:rPr lang="en-US" sz="2000" dirty="0" err="1">
                <a:sym typeface="Wingdings" pitchFamily="2" charset="2"/>
              </a:rPr>
              <a:t>Waar</a:t>
            </a:r>
            <a:r>
              <a:rPr lang="en-US" sz="2000" dirty="0">
                <a:sym typeface="Wingdings" pitchFamily="2" charset="2"/>
              </a:rPr>
              <a:t> </a:t>
            </a:r>
            <a:r>
              <a:rPr lang="en-US" sz="2000" dirty="0" err="1">
                <a:sym typeface="Wingdings" pitchFamily="2" charset="2"/>
              </a:rPr>
              <a:t>zou</a:t>
            </a:r>
            <a:r>
              <a:rPr lang="en-US" sz="2000" dirty="0">
                <a:sym typeface="Wingdings" pitchFamily="2" charset="2"/>
              </a:rPr>
              <a:t> je </a:t>
            </a:r>
            <a:r>
              <a:rPr lang="en-US" sz="2000" dirty="0" err="1">
                <a:sym typeface="Wingdings" pitchFamily="2" charset="2"/>
              </a:rPr>
              <a:t>graag</a:t>
            </a:r>
            <a:r>
              <a:rPr lang="en-US" sz="2000" dirty="0">
                <a:sym typeface="Wingdings" pitchFamily="2" charset="2"/>
              </a:rPr>
              <a:t> </a:t>
            </a:r>
            <a:r>
              <a:rPr lang="en-US" sz="2000" dirty="0" err="1">
                <a:sym typeface="Wingdings" pitchFamily="2" charset="2"/>
              </a:rPr>
              <a:t>aan</a:t>
            </a:r>
            <a:r>
              <a:rPr lang="en-US" sz="2000" dirty="0">
                <a:sym typeface="Wingdings" pitchFamily="2" charset="2"/>
              </a:rPr>
              <a:t> </a:t>
            </a:r>
            <a:r>
              <a:rPr lang="en-US" sz="2000" dirty="0" err="1">
                <a:sym typeface="Wingdings" pitchFamily="2" charset="2"/>
              </a:rPr>
              <a:t>willen</a:t>
            </a:r>
            <a:r>
              <a:rPr lang="en-US" sz="2000" dirty="0">
                <a:sym typeface="Wingdings" pitchFamily="2" charset="2"/>
              </a:rPr>
              <a:t> </a:t>
            </a:r>
            <a:r>
              <a:rPr lang="en-US" sz="2000" dirty="0" err="1">
                <a:sym typeface="Wingdings" pitchFamily="2" charset="2"/>
              </a:rPr>
              <a:t>werken</a:t>
            </a:r>
            <a:r>
              <a:rPr lang="en-US" sz="2000" dirty="0">
                <a:sym typeface="Wingdings" pitchFamily="2" charset="2"/>
              </a:rPr>
              <a:t> </a:t>
            </a:r>
            <a:r>
              <a:rPr lang="en-US" sz="2000" dirty="0" err="1">
                <a:sym typeface="Wingdings" pitchFamily="2" charset="2"/>
              </a:rPr>
              <a:t>en</a:t>
            </a:r>
            <a:r>
              <a:rPr lang="en-US" sz="2000" dirty="0">
                <a:sym typeface="Wingdings" pitchFamily="2" charset="2"/>
              </a:rPr>
              <a:t> hoe </a:t>
            </a:r>
            <a:r>
              <a:rPr lang="en-US" sz="2000" dirty="0" err="1">
                <a:sym typeface="Wingdings" pitchFamily="2" charset="2"/>
              </a:rPr>
              <a:t>kan</a:t>
            </a:r>
            <a:r>
              <a:rPr lang="en-US" sz="2000" dirty="0">
                <a:sym typeface="Wingdings" pitchFamily="2" charset="2"/>
              </a:rPr>
              <a:t> </a:t>
            </a:r>
            <a:r>
              <a:rPr lang="en-US" sz="2000" dirty="0" err="1">
                <a:sym typeface="Wingdings" pitchFamily="2" charset="2"/>
              </a:rPr>
              <a:t>ik</a:t>
            </a:r>
            <a:r>
              <a:rPr lang="en-US" sz="2000" dirty="0">
                <a:sym typeface="Wingdings" pitchFamily="2" charset="2"/>
              </a:rPr>
              <a:t> </a:t>
            </a:r>
            <a:r>
              <a:rPr lang="en-US" sz="2000" dirty="0" err="1">
                <a:sym typeface="Wingdings" pitchFamily="2" charset="2"/>
              </a:rPr>
              <a:t>jou</a:t>
            </a:r>
            <a:r>
              <a:rPr lang="en-US" sz="2000" dirty="0">
                <a:sym typeface="Wingdings" pitchFamily="2" charset="2"/>
              </a:rPr>
              <a:t> </a:t>
            </a:r>
            <a:r>
              <a:rPr lang="en-US" sz="2000" dirty="0" err="1">
                <a:sym typeface="Wingdings" pitchFamily="2" charset="2"/>
              </a:rPr>
              <a:t>daarbij</a:t>
            </a:r>
            <a:r>
              <a:rPr lang="en-US" sz="2000" dirty="0">
                <a:sym typeface="Wingdings" pitchFamily="2" charset="2"/>
              </a:rPr>
              <a:t> </a:t>
            </a:r>
            <a:r>
              <a:rPr lang="en-US" sz="2000" dirty="0" err="1">
                <a:sym typeface="Wingdings" pitchFamily="2" charset="2"/>
              </a:rPr>
              <a:t>helpen</a:t>
            </a:r>
            <a:r>
              <a:rPr lang="en-US" sz="2000" dirty="0">
                <a:sym typeface="Wingdings" pitchFamily="2" charset="2"/>
              </a:rPr>
              <a:t>?’</a:t>
            </a:r>
          </a:p>
          <a:p>
            <a:pPr>
              <a:lnSpc>
                <a:spcPct val="150000"/>
              </a:lnSpc>
            </a:pPr>
            <a:r>
              <a:rPr lang="en-US" sz="2000" dirty="0" err="1">
                <a:sym typeface="Wingdings" pitchFamily="2" charset="2"/>
              </a:rPr>
              <a:t>Zodat</a:t>
            </a:r>
            <a:r>
              <a:rPr lang="en-US" sz="2000" dirty="0">
                <a:sym typeface="Wingdings" pitchFamily="2" charset="2"/>
              </a:rPr>
              <a:t> </a:t>
            </a:r>
            <a:r>
              <a:rPr lang="en-US" sz="2000" dirty="0" err="1">
                <a:sym typeface="Wingdings" pitchFamily="2" charset="2"/>
              </a:rPr>
              <a:t>niemand</a:t>
            </a:r>
            <a:r>
              <a:rPr lang="en-US" sz="2000" dirty="0">
                <a:sym typeface="Wingdings" pitchFamily="2" charset="2"/>
              </a:rPr>
              <a:t> in de </a:t>
            </a:r>
            <a:r>
              <a:rPr lang="en-US" sz="2000" dirty="0" err="1">
                <a:sym typeface="Wingdings" pitchFamily="2" charset="2"/>
              </a:rPr>
              <a:t>problemen</a:t>
            </a:r>
            <a:r>
              <a:rPr lang="en-US" sz="2000" dirty="0">
                <a:sym typeface="Wingdings" pitchFamily="2" charset="2"/>
              </a:rPr>
              <a:t> </a:t>
            </a:r>
            <a:r>
              <a:rPr lang="en-US" sz="2000" dirty="0" err="1">
                <a:sym typeface="Wingdings" pitchFamily="2" charset="2"/>
              </a:rPr>
              <a:t>komt</a:t>
            </a:r>
            <a:r>
              <a:rPr lang="en-US" sz="2000" dirty="0">
                <a:sym typeface="Wingdings" pitchFamily="2" charset="2"/>
              </a:rPr>
              <a:t>  </a:t>
            </a:r>
            <a:endParaRPr lang="en-US" sz="2000" dirty="0"/>
          </a:p>
        </p:txBody>
      </p:sp>
      <p:sp>
        <p:nvSpPr>
          <p:cNvPr id="2" name="Rectangle 2">
            <a:extLst>
              <a:ext uri="{FF2B5EF4-FFF2-40B4-BE49-F238E27FC236}">
                <a16:creationId xmlns:a16="http://schemas.microsoft.com/office/drawing/2014/main" id="{40316889-20AF-A249-9157-80E660E510A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custDataLst>
      <p:tags r:id="rId1"/>
    </p:custDataLst>
    <p:extLst>
      <p:ext uri="{BB962C8B-B14F-4D97-AF65-F5344CB8AC3E}">
        <p14:creationId xmlns:p14="http://schemas.microsoft.com/office/powerpoint/2010/main" val="457077416"/>
      </p:ext>
    </p:extLst>
  </p:cSld>
  <p:clrMapOvr>
    <a:masterClrMapping/>
  </p:clrMapOvr>
  <mc:AlternateContent xmlns:mc="http://schemas.openxmlformats.org/markup-compatibility/2006" xmlns:p14="http://schemas.microsoft.com/office/powerpoint/2010/main">
    <mc:Choice Requires="p14">
      <p:transition spd="slow" p14:dur="2000" advTm="52890"/>
    </mc:Choice>
    <mc:Fallback xmlns="">
      <p:transition spd="slow" advTm="5289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10C3CEEC-9338-884F-B455-358DAC1ADBCC}"/>
              </a:ext>
            </a:extLst>
          </p:cNvPr>
          <p:cNvPicPr>
            <a:picLocks noChangeAspect="1"/>
          </p:cNvPicPr>
          <p:nvPr/>
        </p:nvPicPr>
        <p:blipFill>
          <a:blip r:embed="rId4"/>
          <a:stretch>
            <a:fillRect/>
          </a:stretch>
        </p:blipFill>
        <p:spPr>
          <a:xfrm>
            <a:off x="10972800" y="187381"/>
            <a:ext cx="685521" cy="274209"/>
          </a:xfrm>
          <a:prstGeom prst="rect">
            <a:avLst/>
          </a:prstGeom>
        </p:spPr>
      </p:pic>
      <p:sp>
        <p:nvSpPr>
          <p:cNvPr id="5" name="Titel 2">
            <a:extLst>
              <a:ext uri="{FF2B5EF4-FFF2-40B4-BE49-F238E27FC236}">
                <a16:creationId xmlns:a16="http://schemas.microsoft.com/office/drawing/2014/main" id="{786B9901-CC09-5949-AA28-BEEB7169882F}"/>
              </a:ext>
            </a:extLst>
          </p:cNvPr>
          <p:cNvSpPr>
            <a:spLocks noGrp="1"/>
          </p:cNvSpPr>
          <p:nvPr>
            <p:ph type="ctrTitle"/>
          </p:nvPr>
        </p:nvSpPr>
        <p:spPr>
          <a:xfrm>
            <a:off x="533679" y="335044"/>
            <a:ext cx="6520264" cy="422386"/>
          </a:xfrm>
        </p:spPr>
        <p:txBody>
          <a:bodyPr>
            <a:normAutofit fontScale="90000"/>
          </a:bodyPr>
          <a:lstStyle/>
          <a:p>
            <a:r>
              <a:rPr lang="en-US" dirty="0" err="1"/>
              <a:t>Afsluitende</a:t>
            </a:r>
            <a:r>
              <a:rPr lang="en-US" dirty="0"/>
              <a:t> </a:t>
            </a:r>
            <a:r>
              <a:rPr lang="en-US" dirty="0" err="1"/>
              <a:t>opmerkingen</a:t>
            </a:r>
            <a:endParaRPr lang="en-US" dirty="0"/>
          </a:p>
        </p:txBody>
      </p:sp>
      <p:sp>
        <p:nvSpPr>
          <p:cNvPr id="10" name="Tijdelijke aanduiding voor tekst 2">
            <a:extLst>
              <a:ext uri="{FF2B5EF4-FFF2-40B4-BE49-F238E27FC236}">
                <a16:creationId xmlns:a16="http://schemas.microsoft.com/office/drawing/2014/main" id="{187DA71A-8FE8-B240-9844-BB1A2AADC1EF}"/>
              </a:ext>
            </a:extLst>
          </p:cNvPr>
          <p:cNvSpPr>
            <a:spLocks noGrp="1"/>
          </p:cNvSpPr>
          <p:nvPr>
            <p:ph type="body" sz="quarter" idx="10"/>
          </p:nvPr>
        </p:nvSpPr>
        <p:spPr>
          <a:xfrm>
            <a:off x="533679" y="1033695"/>
            <a:ext cx="11368511" cy="4863168"/>
          </a:xfrm>
        </p:spPr>
        <p:txBody>
          <a:bodyPr>
            <a:noAutofit/>
          </a:bodyPr>
          <a:lstStyle/>
          <a:p>
            <a:pPr>
              <a:lnSpc>
                <a:spcPct val="150000"/>
              </a:lnSpc>
            </a:pPr>
            <a:r>
              <a:rPr lang="en-US" sz="2000" dirty="0" err="1"/>
              <a:t>Bedankt</a:t>
            </a:r>
            <a:r>
              <a:rPr lang="en-US" sz="2000" dirty="0"/>
              <a:t> </a:t>
            </a:r>
            <a:r>
              <a:rPr lang="en-US" sz="2000" dirty="0" err="1"/>
              <a:t>voor</a:t>
            </a:r>
            <a:r>
              <a:rPr lang="en-US" sz="2000" dirty="0"/>
              <a:t> </a:t>
            </a:r>
            <a:r>
              <a:rPr lang="en-US" sz="2000" dirty="0" err="1"/>
              <a:t>jullie</a:t>
            </a:r>
            <a:r>
              <a:rPr lang="en-US" sz="2000" dirty="0"/>
              <a:t> </a:t>
            </a:r>
            <a:r>
              <a:rPr lang="en-US" sz="2000" dirty="0" err="1"/>
              <a:t>deelname</a:t>
            </a:r>
            <a:r>
              <a:rPr lang="en-US" sz="2000" dirty="0"/>
              <a:t>!</a:t>
            </a:r>
          </a:p>
          <a:p>
            <a:pPr>
              <a:lnSpc>
                <a:spcPct val="150000"/>
              </a:lnSpc>
            </a:pPr>
            <a:r>
              <a:rPr lang="en-US" sz="2000" dirty="0" err="1"/>
              <a:t>Bij</a:t>
            </a:r>
            <a:r>
              <a:rPr lang="en-US" sz="2000" dirty="0"/>
              <a:t> </a:t>
            </a:r>
            <a:r>
              <a:rPr lang="en-US" sz="2000" dirty="0" err="1"/>
              <a:t>vragen</a:t>
            </a:r>
            <a:r>
              <a:rPr lang="en-US" sz="2000" dirty="0"/>
              <a:t>, neem contact op met (...)</a:t>
            </a:r>
            <a:endParaRPr lang="en-US" sz="2400" dirty="0"/>
          </a:p>
          <a:p>
            <a:pPr lvl="1">
              <a:lnSpc>
                <a:spcPct val="150000"/>
              </a:lnSpc>
            </a:pPr>
            <a:endParaRPr lang="en-US" sz="2400" dirty="0"/>
          </a:p>
          <a:p>
            <a:pPr>
              <a:lnSpc>
                <a:spcPct val="150000"/>
              </a:lnSpc>
            </a:pPr>
            <a:endParaRPr lang="en-US" sz="2000" dirty="0"/>
          </a:p>
        </p:txBody>
      </p:sp>
      <p:sp>
        <p:nvSpPr>
          <p:cNvPr id="4" name="Tekstvak 3">
            <a:extLst>
              <a:ext uri="{FF2B5EF4-FFF2-40B4-BE49-F238E27FC236}">
                <a16:creationId xmlns:a16="http://schemas.microsoft.com/office/drawing/2014/main" id="{DAFF98C0-48AF-6640-A396-311C8CCE0465}"/>
              </a:ext>
            </a:extLst>
          </p:cNvPr>
          <p:cNvSpPr txBox="1"/>
          <p:nvPr/>
        </p:nvSpPr>
        <p:spPr>
          <a:xfrm>
            <a:off x="9521371" y="6212114"/>
            <a:ext cx="184731" cy="369332"/>
          </a:xfrm>
          <a:prstGeom prst="rect">
            <a:avLst/>
          </a:prstGeom>
          <a:noFill/>
        </p:spPr>
        <p:txBody>
          <a:bodyPr wrap="none" rtlCol="0">
            <a:spAutoFit/>
          </a:bodyPr>
          <a:lstStyle/>
          <a:p>
            <a:endParaRPr lang="en-US" dirty="0"/>
          </a:p>
        </p:txBody>
      </p:sp>
    </p:spTree>
    <p:custDataLst>
      <p:tags r:id="rId1"/>
    </p:custDataLst>
    <p:extLst>
      <p:ext uri="{BB962C8B-B14F-4D97-AF65-F5344CB8AC3E}">
        <p14:creationId xmlns:p14="http://schemas.microsoft.com/office/powerpoint/2010/main" val="888178838"/>
      </p:ext>
    </p:extLst>
  </p:cSld>
  <p:clrMapOvr>
    <a:masterClrMapping/>
  </p:clrMapOvr>
  <mc:AlternateContent xmlns:mc="http://schemas.openxmlformats.org/markup-compatibility/2006" xmlns:p14="http://schemas.microsoft.com/office/powerpoint/2010/main">
    <mc:Choice Requires="p14">
      <p:transition spd="slow" p14:dur="2000" advTm="52890"/>
    </mc:Choice>
    <mc:Fallback xmlns="">
      <p:transition spd="slow" advTm="5289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68E0A0-6F84-2CA9-3718-E3F5720F314A}"/>
              </a:ext>
            </a:extLst>
          </p:cNvPr>
          <p:cNvSpPr>
            <a:spLocks noGrp="1"/>
          </p:cNvSpPr>
          <p:nvPr>
            <p:ph type="ctrTitle"/>
          </p:nvPr>
        </p:nvSpPr>
        <p:spPr>
          <a:xfrm>
            <a:off x="2317147" y="2545719"/>
            <a:ext cx="7557707" cy="1766562"/>
          </a:xfrm>
        </p:spPr>
        <p:txBody>
          <a:bodyPr>
            <a:noAutofit/>
          </a:bodyPr>
          <a:lstStyle/>
          <a:p>
            <a:pPr algn="ctr"/>
            <a:r>
              <a:rPr lang="en-US" sz="4400" dirty="0" err="1"/>
              <a:t>Werkvorm</a:t>
            </a:r>
            <a:r>
              <a:rPr lang="en-US" sz="4400" dirty="0"/>
              <a:t> 1: </a:t>
            </a:r>
            <a:br>
              <a:rPr lang="en-US" sz="4400" dirty="0"/>
            </a:br>
            <a:r>
              <a:rPr lang="en-US" sz="4400" dirty="0" err="1"/>
              <a:t>Rol</a:t>
            </a:r>
            <a:r>
              <a:rPr lang="en-US" sz="4400" dirty="0"/>
              <a:t> van Tutor</a:t>
            </a:r>
            <a:br>
              <a:rPr lang="nl-NL" sz="4400" dirty="0"/>
            </a:br>
            <a:endParaRPr lang="en-US" sz="4400" dirty="0"/>
          </a:p>
        </p:txBody>
      </p:sp>
    </p:spTree>
    <p:extLst>
      <p:ext uri="{BB962C8B-B14F-4D97-AF65-F5344CB8AC3E}">
        <p14:creationId xmlns:p14="http://schemas.microsoft.com/office/powerpoint/2010/main" val="922817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10C3CEEC-9338-884F-B455-358DAC1ADBCC}"/>
              </a:ext>
            </a:extLst>
          </p:cNvPr>
          <p:cNvPicPr>
            <a:picLocks noChangeAspect="1"/>
          </p:cNvPicPr>
          <p:nvPr/>
        </p:nvPicPr>
        <p:blipFill>
          <a:blip r:embed="rId4"/>
          <a:stretch>
            <a:fillRect/>
          </a:stretch>
        </p:blipFill>
        <p:spPr>
          <a:xfrm>
            <a:off x="10964519" y="187381"/>
            <a:ext cx="693802" cy="277521"/>
          </a:xfrm>
          <a:prstGeom prst="rect">
            <a:avLst/>
          </a:prstGeom>
        </p:spPr>
      </p:pic>
      <p:sp>
        <p:nvSpPr>
          <p:cNvPr id="5" name="Titel 2">
            <a:extLst>
              <a:ext uri="{FF2B5EF4-FFF2-40B4-BE49-F238E27FC236}">
                <a16:creationId xmlns:a16="http://schemas.microsoft.com/office/drawing/2014/main" id="{786B9901-CC09-5949-AA28-BEEB7169882F}"/>
              </a:ext>
            </a:extLst>
          </p:cNvPr>
          <p:cNvSpPr>
            <a:spLocks noGrp="1"/>
          </p:cNvSpPr>
          <p:nvPr>
            <p:ph type="ctrTitle"/>
          </p:nvPr>
        </p:nvSpPr>
        <p:spPr>
          <a:xfrm>
            <a:off x="533679" y="1085530"/>
            <a:ext cx="4485740" cy="422386"/>
          </a:xfrm>
        </p:spPr>
        <p:txBody>
          <a:bodyPr>
            <a:normAutofit fontScale="90000"/>
          </a:bodyPr>
          <a:lstStyle/>
          <a:p>
            <a:r>
              <a:rPr lang="nl-NL" dirty="0"/>
              <a:t>Casussen </a:t>
            </a:r>
          </a:p>
        </p:txBody>
      </p:sp>
      <p:sp>
        <p:nvSpPr>
          <p:cNvPr id="10" name="Tijdelijke aanduiding voor tekst 2">
            <a:extLst>
              <a:ext uri="{FF2B5EF4-FFF2-40B4-BE49-F238E27FC236}">
                <a16:creationId xmlns:a16="http://schemas.microsoft.com/office/drawing/2014/main" id="{187DA71A-8FE8-B240-9844-BB1A2AADC1EF}"/>
              </a:ext>
            </a:extLst>
          </p:cNvPr>
          <p:cNvSpPr>
            <a:spLocks noGrp="1"/>
          </p:cNvSpPr>
          <p:nvPr>
            <p:ph type="body" sz="quarter" idx="10"/>
          </p:nvPr>
        </p:nvSpPr>
        <p:spPr>
          <a:xfrm>
            <a:off x="533679" y="2093205"/>
            <a:ext cx="10597617" cy="1597445"/>
          </a:xfrm>
        </p:spPr>
        <p:txBody>
          <a:bodyPr>
            <a:normAutofit/>
          </a:bodyPr>
          <a:lstStyle/>
          <a:p>
            <a:pPr marL="663376" lvl="2" indent="0">
              <a:buNone/>
            </a:pPr>
            <a:r>
              <a:rPr lang="nl-NL" dirty="0"/>
              <a:t>We gaan praten over verschillende casussen waarin studenten naar jou toekomen voor een gesprek over hun dashboard. De belangrijkste vraag voor elke casus is: </a:t>
            </a:r>
            <a:r>
              <a:rPr lang="nl-NL" b="1" i="1" dirty="0"/>
              <a:t>Wat is jouw rol als tutor? </a:t>
            </a:r>
            <a:r>
              <a:rPr lang="nl-NL" dirty="0"/>
              <a:t>Verwijs je de student door voor hulp (zoals de studieadviseur of </a:t>
            </a:r>
            <a:r>
              <a:rPr lang="nl-NL" dirty="0" err="1"/>
              <a:t>Skillslab</a:t>
            </a:r>
            <a:r>
              <a:rPr lang="nl-NL" dirty="0"/>
              <a:t>) of niet?</a:t>
            </a:r>
          </a:p>
          <a:p>
            <a:endParaRPr lang="en-US" dirty="0"/>
          </a:p>
          <a:p>
            <a:pPr marL="0" indent="0">
              <a:buNone/>
            </a:pPr>
            <a:endParaRPr lang="en-US" b="1" i="1" dirty="0"/>
          </a:p>
        </p:txBody>
      </p:sp>
      <p:sp>
        <p:nvSpPr>
          <p:cNvPr id="2" name="Rectangle 2">
            <a:extLst>
              <a:ext uri="{FF2B5EF4-FFF2-40B4-BE49-F238E27FC236}">
                <a16:creationId xmlns:a16="http://schemas.microsoft.com/office/drawing/2014/main" id="{40316889-20AF-A249-9157-80E660E510A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custDataLst>
      <p:tags r:id="rId1"/>
    </p:custDataLst>
    <p:extLst>
      <p:ext uri="{BB962C8B-B14F-4D97-AF65-F5344CB8AC3E}">
        <p14:creationId xmlns:p14="http://schemas.microsoft.com/office/powerpoint/2010/main" val="1418142831"/>
      </p:ext>
    </p:extLst>
  </p:cSld>
  <p:clrMapOvr>
    <a:masterClrMapping/>
  </p:clrMapOvr>
  <mc:AlternateContent xmlns:mc="http://schemas.openxmlformats.org/markup-compatibility/2006" xmlns:p14="http://schemas.microsoft.com/office/powerpoint/2010/main">
    <mc:Choice Requires="p14">
      <p:transition spd="slow" p14:dur="2000" advTm="52890"/>
    </mc:Choice>
    <mc:Fallback xmlns="">
      <p:transition spd="slow" advTm="5289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5AE133-D916-80E8-08BF-C0E878AE3F5F}"/>
              </a:ext>
            </a:extLst>
          </p:cNvPr>
          <p:cNvSpPr>
            <a:spLocks noGrp="1"/>
          </p:cNvSpPr>
          <p:nvPr>
            <p:ph type="ctrTitle"/>
          </p:nvPr>
        </p:nvSpPr>
        <p:spPr/>
        <p:txBody>
          <a:bodyPr/>
          <a:lstStyle/>
          <a:p>
            <a:pPr algn="ctr"/>
            <a:r>
              <a:rPr lang="nl-NL" dirty="0"/>
              <a:t>Casus 1</a:t>
            </a:r>
          </a:p>
        </p:txBody>
      </p:sp>
      <p:sp>
        <p:nvSpPr>
          <p:cNvPr id="3" name="Tijdelijke aanduiding voor tekst 2">
            <a:extLst>
              <a:ext uri="{FF2B5EF4-FFF2-40B4-BE49-F238E27FC236}">
                <a16:creationId xmlns:a16="http://schemas.microsoft.com/office/drawing/2014/main" id="{FC24CD35-516B-5B94-750A-2D021D5FAED3}"/>
              </a:ext>
            </a:extLst>
          </p:cNvPr>
          <p:cNvSpPr>
            <a:spLocks noGrp="1"/>
          </p:cNvSpPr>
          <p:nvPr>
            <p:ph type="body" sz="quarter" idx="10"/>
          </p:nvPr>
        </p:nvSpPr>
        <p:spPr>
          <a:xfrm>
            <a:off x="2317147" y="1925455"/>
            <a:ext cx="7557706" cy="3443316"/>
          </a:xfrm>
        </p:spPr>
        <p:txBody>
          <a:bodyPr>
            <a:normAutofit/>
          </a:bodyPr>
          <a:lstStyle/>
          <a:p>
            <a:pPr marL="0" indent="0" algn="ctr">
              <a:buNone/>
            </a:pPr>
            <a:r>
              <a:rPr lang="nl-NL" sz="2800" i="1" dirty="0"/>
              <a:t>“Ik maak me heel erg zorgen over de aankomende tentamens. Om mij minder zenuwachtig te voelen ga ik andere dingen doen zodat ik er niet aan hoef te denken. Ik weet ook eigenlijk niet of ik deze studie wel aan kan, dus dat herken ik wel in mijn </a:t>
            </a:r>
            <a:r>
              <a:rPr lang="nl-NL" sz="2800" i="1" dirty="0" err="1"/>
              <a:t>self</a:t>
            </a:r>
            <a:r>
              <a:rPr lang="nl-NL" sz="2800" i="1" dirty="0"/>
              <a:t>-belief score.”</a:t>
            </a:r>
            <a:endParaRPr lang="nl-NL" sz="2800" dirty="0"/>
          </a:p>
        </p:txBody>
      </p:sp>
    </p:spTree>
    <p:extLst>
      <p:ext uri="{BB962C8B-B14F-4D97-AF65-F5344CB8AC3E}">
        <p14:creationId xmlns:p14="http://schemas.microsoft.com/office/powerpoint/2010/main" val="3158218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AF400082-BB70-B1C6-3E76-7ED912CC9F81}"/>
              </a:ext>
            </a:extLst>
          </p:cNvPr>
          <p:cNvPicPr>
            <a:picLocks noChangeAspect="1"/>
          </p:cNvPicPr>
          <p:nvPr/>
        </p:nvPicPr>
        <p:blipFill>
          <a:blip r:embed="rId3"/>
          <a:stretch>
            <a:fillRect/>
          </a:stretch>
        </p:blipFill>
        <p:spPr>
          <a:xfrm>
            <a:off x="1088792" y="123745"/>
            <a:ext cx="9711314" cy="6610509"/>
          </a:xfrm>
          <a:prstGeom prst="rect">
            <a:avLst/>
          </a:prstGeom>
        </p:spPr>
      </p:pic>
      <p:sp>
        <p:nvSpPr>
          <p:cNvPr id="10" name="Rechthoek 9">
            <a:extLst>
              <a:ext uri="{FF2B5EF4-FFF2-40B4-BE49-F238E27FC236}">
                <a16:creationId xmlns:a16="http://schemas.microsoft.com/office/drawing/2014/main" id="{80E61734-7560-81C6-3679-2C931FCA7C2A}"/>
              </a:ext>
            </a:extLst>
          </p:cNvPr>
          <p:cNvSpPr/>
          <p:nvPr/>
        </p:nvSpPr>
        <p:spPr>
          <a:xfrm>
            <a:off x="7810500" y="3924300"/>
            <a:ext cx="2387600" cy="8255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027882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A4F27609-ADB0-5A1B-CE16-484A9F4B38D6}"/>
              </a:ext>
            </a:extLst>
          </p:cNvPr>
          <p:cNvPicPr>
            <a:picLocks noChangeAspect="1"/>
          </p:cNvPicPr>
          <p:nvPr/>
        </p:nvPicPr>
        <p:blipFill>
          <a:blip r:embed="rId3"/>
          <a:stretch>
            <a:fillRect/>
          </a:stretch>
        </p:blipFill>
        <p:spPr>
          <a:xfrm>
            <a:off x="8051903" y="488799"/>
            <a:ext cx="3956253" cy="5239019"/>
          </a:xfrm>
          <a:prstGeom prst="rect">
            <a:avLst/>
          </a:prstGeom>
        </p:spPr>
      </p:pic>
      <p:pic>
        <p:nvPicPr>
          <p:cNvPr id="11" name="Afbeelding 10">
            <a:extLst>
              <a:ext uri="{FF2B5EF4-FFF2-40B4-BE49-F238E27FC236}">
                <a16:creationId xmlns:a16="http://schemas.microsoft.com/office/drawing/2014/main" id="{B51F6BC0-A736-134E-58F6-C9F103BB38EA}"/>
              </a:ext>
            </a:extLst>
          </p:cNvPr>
          <p:cNvPicPr>
            <a:picLocks noChangeAspect="1"/>
          </p:cNvPicPr>
          <p:nvPr/>
        </p:nvPicPr>
        <p:blipFill>
          <a:blip r:embed="rId4"/>
          <a:stretch>
            <a:fillRect/>
          </a:stretch>
        </p:blipFill>
        <p:spPr>
          <a:xfrm>
            <a:off x="4432211" y="488799"/>
            <a:ext cx="3295819" cy="1143059"/>
          </a:xfrm>
          <a:prstGeom prst="rect">
            <a:avLst/>
          </a:prstGeom>
        </p:spPr>
      </p:pic>
      <p:pic>
        <p:nvPicPr>
          <p:cNvPr id="13" name="Afbeelding 12">
            <a:extLst>
              <a:ext uri="{FF2B5EF4-FFF2-40B4-BE49-F238E27FC236}">
                <a16:creationId xmlns:a16="http://schemas.microsoft.com/office/drawing/2014/main" id="{72560BEB-81C8-EB7C-09CA-1A471C3F8C42}"/>
              </a:ext>
            </a:extLst>
          </p:cNvPr>
          <p:cNvPicPr>
            <a:picLocks noChangeAspect="1"/>
          </p:cNvPicPr>
          <p:nvPr/>
        </p:nvPicPr>
        <p:blipFill>
          <a:blip r:embed="rId5"/>
          <a:stretch>
            <a:fillRect/>
          </a:stretch>
        </p:blipFill>
        <p:spPr>
          <a:xfrm>
            <a:off x="4343306" y="2698712"/>
            <a:ext cx="3384724" cy="3029106"/>
          </a:xfrm>
          <a:prstGeom prst="rect">
            <a:avLst/>
          </a:prstGeom>
        </p:spPr>
      </p:pic>
      <p:pic>
        <p:nvPicPr>
          <p:cNvPr id="5" name="Afbeelding 4">
            <a:extLst>
              <a:ext uri="{FF2B5EF4-FFF2-40B4-BE49-F238E27FC236}">
                <a16:creationId xmlns:a16="http://schemas.microsoft.com/office/drawing/2014/main" id="{E11EDE51-A9E2-99B9-C2B1-ACBED68F93FF}"/>
              </a:ext>
            </a:extLst>
          </p:cNvPr>
          <p:cNvPicPr>
            <a:picLocks noChangeAspect="1"/>
          </p:cNvPicPr>
          <p:nvPr/>
        </p:nvPicPr>
        <p:blipFill>
          <a:blip r:embed="rId6"/>
          <a:stretch>
            <a:fillRect/>
          </a:stretch>
        </p:blipFill>
        <p:spPr>
          <a:xfrm>
            <a:off x="320372" y="488799"/>
            <a:ext cx="3860998" cy="5874052"/>
          </a:xfrm>
          <a:prstGeom prst="rect">
            <a:avLst/>
          </a:prstGeom>
        </p:spPr>
      </p:pic>
    </p:spTree>
    <p:extLst>
      <p:ext uri="{BB962C8B-B14F-4D97-AF65-F5344CB8AC3E}">
        <p14:creationId xmlns:p14="http://schemas.microsoft.com/office/powerpoint/2010/main" val="1827204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0A9CE63B-B392-9F1E-F400-1056C53657F1}"/>
              </a:ext>
            </a:extLst>
          </p:cNvPr>
          <p:cNvPicPr>
            <a:picLocks noChangeAspect="1"/>
          </p:cNvPicPr>
          <p:nvPr/>
        </p:nvPicPr>
        <p:blipFill rotWithShape="1">
          <a:blip r:embed="rId3"/>
          <a:srcRect t="2975" r="7084"/>
          <a:stretch/>
        </p:blipFill>
        <p:spPr>
          <a:xfrm>
            <a:off x="2317147" y="1"/>
            <a:ext cx="6920693" cy="6858000"/>
          </a:xfrm>
          <a:prstGeom prst="rect">
            <a:avLst/>
          </a:prstGeom>
        </p:spPr>
      </p:pic>
    </p:spTree>
    <p:extLst>
      <p:ext uri="{BB962C8B-B14F-4D97-AF65-F5344CB8AC3E}">
        <p14:creationId xmlns:p14="http://schemas.microsoft.com/office/powerpoint/2010/main" val="2444172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70ED21-382C-57CF-037C-CB6EB88DE328}"/>
              </a:ext>
            </a:extLst>
          </p:cNvPr>
          <p:cNvSpPr>
            <a:spLocks noGrp="1"/>
          </p:cNvSpPr>
          <p:nvPr>
            <p:ph type="ctrTitle"/>
          </p:nvPr>
        </p:nvSpPr>
        <p:spPr/>
        <p:txBody>
          <a:bodyPr/>
          <a:lstStyle/>
          <a:p>
            <a:pPr algn="ctr"/>
            <a:r>
              <a:rPr lang="nl-NL" dirty="0"/>
              <a:t>Casus 2</a:t>
            </a:r>
          </a:p>
        </p:txBody>
      </p:sp>
      <p:sp>
        <p:nvSpPr>
          <p:cNvPr id="3" name="Tijdelijke aanduiding voor tekst 2">
            <a:extLst>
              <a:ext uri="{FF2B5EF4-FFF2-40B4-BE49-F238E27FC236}">
                <a16:creationId xmlns:a16="http://schemas.microsoft.com/office/drawing/2014/main" id="{C3883059-20E9-5CDE-F6C0-1BDACA2E6506}"/>
              </a:ext>
            </a:extLst>
          </p:cNvPr>
          <p:cNvSpPr>
            <a:spLocks noGrp="1"/>
          </p:cNvSpPr>
          <p:nvPr>
            <p:ph type="body" sz="quarter" idx="10"/>
          </p:nvPr>
        </p:nvSpPr>
        <p:spPr>
          <a:xfrm>
            <a:off x="2317147" y="2030819"/>
            <a:ext cx="7836946" cy="3373993"/>
          </a:xfrm>
        </p:spPr>
        <p:txBody>
          <a:bodyPr>
            <a:normAutofit/>
          </a:bodyPr>
          <a:lstStyle/>
          <a:p>
            <a:pPr marL="0" indent="0" algn="ctr">
              <a:buNone/>
            </a:pPr>
            <a:r>
              <a:rPr lang="nl-NL" sz="2800" i="1" dirty="0"/>
              <a:t>“Ik ben niet tevreden met mijn score op planning. Ik vind het lastig om mijn studie te combineren met mijn werk en privéleven. Als mijn vrienden vragen of ik met ze wil afspreken of mijn werk vraagt of ik extra wil invallen, vind ik het lastig om nee te zeggen.”</a:t>
            </a:r>
            <a:endParaRPr lang="nl-NL" dirty="0"/>
          </a:p>
        </p:txBody>
      </p:sp>
    </p:spTree>
    <p:extLst>
      <p:ext uri="{BB962C8B-B14F-4D97-AF65-F5344CB8AC3E}">
        <p14:creationId xmlns:p14="http://schemas.microsoft.com/office/powerpoint/2010/main" val="13029402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6.5|24.3|5|7.2"/>
</p:tagLst>
</file>

<file path=ppt/tags/tag2.xml><?xml version="1.0" encoding="utf-8"?>
<p:tagLst xmlns:a="http://schemas.openxmlformats.org/drawingml/2006/main" xmlns:r="http://schemas.openxmlformats.org/officeDocument/2006/relationships" xmlns:p="http://schemas.openxmlformats.org/presentationml/2006/main">
  <p:tag name="TIMING" val="|6.5|24.3|5|7.2"/>
</p:tagLst>
</file>

<file path=ppt/tags/tag3.xml><?xml version="1.0" encoding="utf-8"?>
<p:tagLst xmlns:a="http://schemas.openxmlformats.org/drawingml/2006/main" xmlns:r="http://schemas.openxmlformats.org/officeDocument/2006/relationships" xmlns:p="http://schemas.openxmlformats.org/presentationml/2006/main">
  <p:tag name="TIMING" val="|6.5|24.3|5|7.2"/>
</p:tagLst>
</file>

<file path=ppt/tags/tag4.xml><?xml version="1.0" encoding="utf-8"?>
<p:tagLst xmlns:a="http://schemas.openxmlformats.org/drawingml/2006/main" xmlns:r="http://schemas.openxmlformats.org/officeDocument/2006/relationships" xmlns:p="http://schemas.openxmlformats.org/presentationml/2006/main">
  <p:tag name="TIMING" val="|6.5|24.3|5|7.2"/>
</p:tagLst>
</file>

<file path=ppt/tags/tag5.xml><?xml version="1.0" encoding="utf-8"?>
<p:tagLst xmlns:a="http://schemas.openxmlformats.org/drawingml/2006/main" xmlns:r="http://schemas.openxmlformats.org/officeDocument/2006/relationships" xmlns:p="http://schemas.openxmlformats.org/presentationml/2006/main">
  <p:tag name="TIMING" val="|6.5|24.3|5|7.2"/>
</p:tagLst>
</file>

<file path=ppt/tags/tag6.xml><?xml version="1.0" encoding="utf-8"?>
<p:tagLst xmlns:a="http://schemas.openxmlformats.org/drawingml/2006/main" xmlns:r="http://schemas.openxmlformats.org/officeDocument/2006/relationships" xmlns:p="http://schemas.openxmlformats.org/presentationml/2006/main">
  <p:tag name="TIMING" val="|6.5|24.3|5|7.2"/>
</p:tagLst>
</file>

<file path=ppt/tags/tag7.xml><?xml version="1.0" encoding="utf-8"?>
<p:tagLst xmlns:a="http://schemas.openxmlformats.org/drawingml/2006/main" xmlns:r="http://schemas.openxmlformats.org/officeDocument/2006/relationships" xmlns:p="http://schemas.openxmlformats.org/presentationml/2006/main">
  <p:tag name="TIMING" val="|6.5|24.3|5|7.2"/>
</p:tagLst>
</file>

<file path=ppt/tags/tag8.xml><?xml version="1.0" encoding="utf-8"?>
<p:tagLst xmlns:a="http://schemas.openxmlformats.org/drawingml/2006/main" xmlns:r="http://schemas.openxmlformats.org/officeDocument/2006/relationships" xmlns:p="http://schemas.openxmlformats.org/presentationml/2006/main">
  <p:tag name="TIMING" val="|6.5|24.3|5|7.2"/>
</p:tagLst>
</file>

<file path=ppt/tags/tag9.xml><?xml version="1.0" encoding="utf-8"?>
<p:tagLst xmlns:a="http://schemas.openxmlformats.org/drawingml/2006/main" xmlns:r="http://schemas.openxmlformats.org/officeDocument/2006/relationships" xmlns:p="http://schemas.openxmlformats.org/presentationml/2006/main">
  <p:tag name="TIMING" val="|6.5|24.3|5|7.2"/>
</p:tagLst>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24740</TotalTime>
  <Words>827</Words>
  <Application>Microsoft Office PowerPoint</Application>
  <PresentationFormat>Breedbeeld</PresentationFormat>
  <Paragraphs>101</Paragraphs>
  <Slides>21</Slides>
  <Notes>17</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21</vt:i4>
      </vt:variant>
    </vt:vector>
  </HeadingPairs>
  <TitlesOfParts>
    <vt:vector size="27" baseType="lpstr">
      <vt:lpstr>Arial</vt:lpstr>
      <vt:lpstr>Calibri</vt:lpstr>
      <vt:lpstr>Calibri Light</vt:lpstr>
      <vt:lpstr>Open Sans</vt:lpstr>
      <vt:lpstr>Open Sans Light</vt:lpstr>
      <vt:lpstr>Kantoorthema</vt:lpstr>
      <vt:lpstr>PowerPoint-presentatie</vt:lpstr>
      <vt:lpstr>Welkom!</vt:lpstr>
      <vt:lpstr>Werkvorm 1:  Rol van Tutor </vt:lpstr>
      <vt:lpstr>Casussen </vt:lpstr>
      <vt:lpstr>Casus 1</vt:lpstr>
      <vt:lpstr>PowerPoint-presentatie</vt:lpstr>
      <vt:lpstr>PowerPoint-presentatie</vt:lpstr>
      <vt:lpstr>PowerPoint-presentatie</vt:lpstr>
      <vt:lpstr>Casus 2</vt:lpstr>
      <vt:lpstr>PowerPoint-presentatie</vt:lpstr>
      <vt:lpstr>PowerPoint-presentatie</vt:lpstr>
      <vt:lpstr>Discussie &amp; Vragen</vt:lpstr>
      <vt:lpstr>Let op!</vt:lpstr>
      <vt:lpstr>Pauze!</vt:lpstr>
      <vt:lpstr>Werkvorm 2: Oefengesprek </vt:lpstr>
      <vt:lpstr>T-GROW Coaching Model </vt:lpstr>
      <vt:lpstr>PowerPoint-presentatie</vt:lpstr>
      <vt:lpstr>Werken met het T-GROW Model &amp; Thermos-dashboard</vt:lpstr>
      <vt:lpstr>Discussie en vragen</vt:lpstr>
      <vt:lpstr>Let op!</vt:lpstr>
      <vt:lpstr>Afsluitende opmerkingen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Vreugd, L.B. de (Lars)</dc:creator>
  <cp:lastModifiedBy>Lotte van Kesteren</cp:lastModifiedBy>
  <cp:revision>313</cp:revision>
  <dcterms:created xsi:type="dcterms:W3CDTF">2019-09-11T09:35:57Z</dcterms:created>
  <dcterms:modified xsi:type="dcterms:W3CDTF">2023-01-20T17:08:46Z</dcterms:modified>
</cp:coreProperties>
</file>